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64" r:id="rId2"/>
    <p:sldId id="256" r:id="rId3"/>
    <p:sldId id="257" r:id="rId4"/>
    <p:sldId id="262" r:id="rId5"/>
    <p:sldId id="258" r:id="rId6"/>
    <p:sldId id="259" r:id="rId7"/>
    <p:sldId id="260" r:id="rId8"/>
    <p:sldId id="261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44"/>
    <p:restoredTop sz="86738"/>
  </p:normalViewPr>
  <p:slideViewPr>
    <p:cSldViewPr snapToGrid="0" snapToObjects="1">
      <p:cViewPr varScale="1">
        <p:scale>
          <a:sx n="93" d="100"/>
          <a:sy n="93" d="100"/>
        </p:scale>
        <p:origin x="140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Bird" userId="833b98422353e469" providerId="LiveId" clId="{55CC15E6-B226-CF47-95BE-026AC00D88C6}"/>
    <pc:docChg chg="custSel modSld">
      <pc:chgData name="Caroline Bird" userId="833b98422353e469" providerId="LiveId" clId="{55CC15E6-B226-CF47-95BE-026AC00D88C6}" dt="2020-06-04T20:47:53.751" v="2" actId="313"/>
      <pc:docMkLst>
        <pc:docMk/>
      </pc:docMkLst>
      <pc:sldChg chg="modSp">
        <pc:chgData name="Caroline Bird" userId="833b98422353e469" providerId="LiveId" clId="{55CC15E6-B226-CF47-95BE-026AC00D88C6}" dt="2020-06-04T20:47:53.751" v="2" actId="313"/>
        <pc:sldMkLst>
          <pc:docMk/>
          <pc:sldMk cId="1943372549" sldId="272"/>
        </pc:sldMkLst>
        <pc:spChg chg="mod">
          <ac:chgData name="Caroline Bird" userId="833b98422353e469" providerId="LiveId" clId="{55CC15E6-B226-CF47-95BE-026AC00D88C6}" dt="2020-06-04T20:47:53.751" v="2" actId="313"/>
          <ac:spMkLst>
            <pc:docMk/>
            <pc:sldMk cId="1943372549" sldId="272"/>
            <ac:spMk id="2" creationId="{5F443D51-73BB-674A-8E35-F1C5F9305147}"/>
          </ac:spMkLst>
        </pc:spChg>
      </pc:sldChg>
    </pc:docChg>
  </pc:docChgLst>
  <pc:docChgLst>
    <pc:chgData name="Caroline Bird" userId="833b98422353e469" providerId="LiveId" clId="{FA86DCAE-B7F4-8844-B5AF-15B5D2E74538}"/>
    <pc:docChg chg="undo custSel addSld delSld modSld sldOrd">
      <pc:chgData name="Caroline Bird" userId="833b98422353e469" providerId="LiveId" clId="{FA86DCAE-B7F4-8844-B5AF-15B5D2E74538}" dt="2020-02-12T15:10:03.576" v="1792" actId="1076"/>
      <pc:docMkLst>
        <pc:docMk/>
      </pc:docMkLst>
      <pc:sldChg chg="addSp delSp modSp">
        <pc:chgData name="Caroline Bird" userId="833b98422353e469" providerId="LiveId" clId="{FA86DCAE-B7F4-8844-B5AF-15B5D2E74538}" dt="2020-02-02T17:52:51.560" v="119" actId="14100"/>
        <pc:sldMkLst>
          <pc:docMk/>
          <pc:sldMk cId="3374372761" sldId="256"/>
        </pc:sldMkLst>
        <pc:spChg chg="mod">
          <ac:chgData name="Caroline Bird" userId="833b98422353e469" providerId="LiveId" clId="{FA86DCAE-B7F4-8844-B5AF-15B5D2E74538}" dt="2020-02-02T17:46:49.234" v="4" actId="1076"/>
          <ac:spMkLst>
            <pc:docMk/>
            <pc:sldMk cId="3374372761" sldId="256"/>
            <ac:spMk id="5" creationId="{436F7953-D1F0-434B-B376-92D98C62F535}"/>
          </ac:spMkLst>
        </pc:spChg>
        <pc:spChg chg="mod">
          <ac:chgData name="Caroline Bird" userId="833b98422353e469" providerId="LiveId" clId="{FA86DCAE-B7F4-8844-B5AF-15B5D2E74538}" dt="2020-02-02T17:47:01.796" v="7" actId="1076"/>
          <ac:spMkLst>
            <pc:docMk/>
            <pc:sldMk cId="3374372761" sldId="256"/>
            <ac:spMk id="6" creationId="{C579B19F-0A2B-2642-A27A-C60EECDA6C99}"/>
          </ac:spMkLst>
        </pc:spChg>
        <pc:spChg chg="mod">
          <ac:chgData name="Caroline Bird" userId="833b98422353e469" providerId="LiveId" clId="{FA86DCAE-B7F4-8844-B5AF-15B5D2E74538}" dt="2020-02-02T17:51:58.062" v="60" actId="1076"/>
          <ac:spMkLst>
            <pc:docMk/>
            <pc:sldMk cId="3374372761" sldId="256"/>
            <ac:spMk id="8" creationId="{83C898FE-98B2-7540-A08D-A6F7F08E69CF}"/>
          </ac:spMkLst>
        </pc:spChg>
        <pc:spChg chg="mod">
          <ac:chgData name="Caroline Bird" userId="833b98422353e469" providerId="LiveId" clId="{FA86DCAE-B7F4-8844-B5AF-15B5D2E74538}" dt="2020-02-02T17:49:15.365" v="20" actId="1076"/>
          <ac:spMkLst>
            <pc:docMk/>
            <pc:sldMk cId="3374372761" sldId="256"/>
            <ac:spMk id="49" creationId="{D65A6C99-6333-3142-B88D-80BDFAD412CA}"/>
          </ac:spMkLst>
        </pc:spChg>
        <pc:spChg chg="add mod">
          <ac:chgData name="Caroline Bird" userId="833b98422353e469" providerId="LiveId" clId="{FA86DCAE-B7F4-8844-B5AF-15B5D2E74538}" dt="2020-02-02T17:52:01.203" v="62" actId="1076"/>
          <ac:spMkLst>
            <pc:docMk/>
            <pc:sldMk cId="3374372761" sldId="256"/>
            <ac:spMk id="77" creationId="{3BEF1B56-A886-4446-A92F-2497C2B96ACC}"/>
          </ac:spMkLst>
        </pc:spChg>
        <pc:spChg chg="add mod">
          <ac:chgData name="Caroline Bird" userId="833b98422353e469" providerId="LiveId" clId="{FA86DCAE-B7F4-8844-B5AF-15B5D2E74538}" dt="2020-02-02T17:51:59.846" v="61" actId="1076"/>
          <ac:spMkLst>
            <pc:docMk/>
            <pc:sldMk cId="3374372761" sldId="256"/>
            <ac:spMk id="78" creationId="{11AC4BDE-51C2-E047-8279-1FE230682C31}"/>
          </ac:spMkLst>
        </pc:spChg>
        <pc:spChg chg="add mod">
          <ac:chgData name="Caroline Bird" userId="833b98422353e469" providerId="LiveId" clId="{FA86DCAE-B7F4-8844-B5AF-15B5D2E74538}" dt="2020-02-02T17:52:40.171" v="113" actId="1076"/>
          <ac:spMkLst>
            <pc:docMk/>
            <pc:sldMk cId="3374372761" sldId="256"/>
            <ac:spMk id="80" creationId="{09D65085-15D8-4D46-8562-DC4A876AEC62}"/>
          </ac:spMkLst>
        </pc:spChg>
        <pc:spChg chg="mod">
          <ac:chgData name="Caroline Bird" userId="833b98422353e469" providerId="LiveId" clId="{FA86DCAE-B7F4-8844-B5AF-15B5D2E74538}" dt="2020-02-02T17:47:08.955" v="10" actId="1076"/>
          <ac:spMkLst>
            <pc:docMk/>
            <pc:sldMk cId="3374372761" sldId="256"/>
            <ac:spMk id="99" creationId="{5C3399E3-6DBF-ED40-9292-C17C87A7D9F1}"/>
          </ac:spMkLst>
        </pc:spChg>
        <pc:spChg chg="mod">
          <ac:chgData name="Caroline Bird" userId="833b98422353e469" providerId="LiveId" clId="{FA86DCAE-B7F4-8844-B5AF-15B5D2E74538}" dt="2020-02-02T17:47:06.115" v="9" actId="1076"/>
          <ac:spMkLst>
            <pc:docMk/>
            <pc:sldMk cId="3374372761" sldId="256"/>
            <ac:spMk id="101" creationId="{63458E31-A03F-0848-BEE3-9DEC39E64C04}"/>
          </ac:spMkLst>
        </pc:spChg>
        <pc:spChg chg="mod">
          <ac:chgData name="Caroline Bird" userId="833b98422353e469" providerId="LiveId" clId="{FA86DCAE-B7F4-8844-B5AF-15B5D2E74538}" dt="2020-02-02T17:47:33.662" v="17" actId="1076"/>
          <ac:spMkLst>
            <pc:docMk/>
            <pc:sldMk cId="3374372761" sldId="256"/>
            <ac:spMk id="102" creationId="{93E6B9CC-9144-434B-BDB5-7DC85925C019}"/>
          </ac:spMkLst>
        </pc:spChg>
        <pc:spChg chg="mod">
          <ac:chgData name="Caroline Bird" userId="833b98422353e469" providerId="LiveId" clId="{FA86DCAE-B7F4-8844-B5AF-15B5D2E74538}" dt="2020-02-02T17:47:25.818" v="14" actId="1076"/>
          <ac:spMkLst>
            <pc:docMk/>
            <pc:sldMk cId="3374372761" sldId="256"/>
            <ac:spMk id="103" creationId="{1BC54E83-E872-0248-B7B6-DE172525C5EF}"/>
          </ac:spMkLst>
        </pc:spChg>
        <pc:spChg chg="mod">
          <ac:chgData name="Caroline Bird" userId="833b98422353e469" providerId="LiveId" clId="{FA86DCAE-B7F4-8844-B5AF-15B5D2E74538}" dt="2020-02-02T17:47:35.426" v="18" actId="1076"/>
          <ac:spMkLst>
            <pc:docMk/>
            <pc:sldMk cId="3374372761" sldId="256"/>
            <ac:spMk id="104" creationId="{C7761215-2750-5B49-9330-1C59421F201D}"/>
          </ac:spMkLst>
        </pc:spChg>
        <pc:spChg chg="mod">
          <ac:chgData name="Caroline Bird" userId="833b98422353e469" providerId="LiveId" clId="{FA86DCAE-B7F4-8844-B5AF-15B5D2E74538}" dt="2020-02-02T17:47:03.628" v="8" actId="1076"/>
          <ac:spMkLst>
            <pc:docMk/>
            <pc:sldMk cId="3374372761" sldId="256"/>
            <ac:spMk id="128" creationId="{38E17098-D750-B342-B603-FD3340BA0427}"/>
          </ac:spMkLst>
        </pc:spChg>
        <pc:spChg chg="mod">
          <ac:chgData name="Caroline Bird" userId="833b98422353e469" providerId="LiveId" clId="{FA86DCAE-B7F4-8844-B5AF-15B5D2E74538}" dt="2020-02-02T17:46:51.307" v="5" actId="1076"/>
          <ac:spMkLst>
            <pc:docMk/>
            <pc:sldMk cId="3374372761" sldId="256"/>
            <ac:spMk id="135" creationId="{4F4045D4-9F6C-D34E-B0E2-74DB3C29027C}"/>
          </ac:spMkLst>
        </pc:spChg>
        <pc:spChg chg="mod">
          <ac:chgData name="Caroline Bird" userId="833b98422353e469" providerId="LiveId" clId="{FA86DCAE-B7F4-8844-B5AF-15B5D2E74538}" dt="2020-02-02T17:46:56.174" v="6" actId="1076"/>
          <ac:spMkLst>
            <pc:docMk/>
            <pc:sldMk cId="3374372761" sldId="256"/>
            <ac:spMk id="137" creationId="{E4988E76-CE71-6C4D-9FAA-4027660F26A4}"/>
          </ac:spMkLst>
        </pc:spChg>
        <pc:graphicFrameChg chg="add del mod">
          <ac:chgData name="Caroline Bird" userId="833b98422353e469" providerId="LiveId" clId="{FA86DCAE-B7F4-8844-B5AF-15B5D2E74538}" dt="2020-02-02T17:41:01.255" v="1"/>
          <ac:graphicFrameMkLst>
            <pc:docMk/>
            <pc:sldMk cId="3374372761" sldId="256"/>
            <ac:graphicFrameMk id="2" creationId="{92D66ED4-1FF8-1441-BC3C-BB79E8B8768C}"/>
          </ac:graphicFrameMkLst>
        </pc:graphicFrameChg>
        <pc:cxnChg chg="mod">
          <ac:chgData name="Caroline Bird" userId="833b98422353e469" providerId="LiveId" clId="{FA86DCAE-B7F4-8844-B5AF-15B5D2E74538}" dt="2020-02-02T17:46:49.234" v="4" actId="1076"/>
          <ac:cxnSpMkLst>
            <pc:docMk/>
            <pc:sldMk cId="3374372761" sldId="256"/>
            <ac:cxnSpMk id="12" creationId="{B89E492F-6CB7-C84E-B78F-0E011EB44101}"/>
          </ac:cxnSpMkLst>
        </pc:cxnChg>
        <pc:cxnChg chg="mod">
          <ac:chgData name="Caroline Bird" userId="833b98422353e469" providerId="LiveId" clId="{FA86DCAE-B7F4-8844-B5AF-15B5D2E74538}" dt="2020-02-02T17:52:10.038" v="65" actId="14100"/>
          <ac:cxnSpMkLst>
            <pc:docMk/>
            <pc:sldMk cId="3374372761" sldId="256"/>
            <ac:cxnSpMk id="18" creationId="{0339BDBB-2845-DC40-A09A-DCE6E59D0FCA}"/>
          </ac:cxnSpMkLst>
        </pc:cxnChg>
        <pc:cxnChg chg="mod">
          <ac:chgData name="Caroline Bird" userId="833b98422353e469" providerId="LiveId" clId="{FA86DCAE-B7F4-8844-B5AF-15B5D2E74538}" dt="2020-02-02T17:52:30.193" v="109" actId="14100"/>
          <ac:cxnSpMkLst>
            <pc:docMk/>
            <pc:sldMk cId="3374372761" sldId="256"/>
            <ac:cxnSpMk id="21" creationId="{CD7F00B1-56C7-4649-AAFF-CAF5BEFDB985}"/>
          </ac:cxnSpMkLst>
        </pc:cxnChg>
        <pc:cxnChg chg="mod">
          <ac:chgData name="Caroline Bird" userId="833b98422353e469" providerId="LiveId" clId="{FA86DCAE-B7F4-8844-B5AF-15B5D2E74538}" dt="2020-02-02T17:49:15.365" v="20" actId="1076"/>
          <ac:cxnSpMkLst>
            <pc:docMk/>
            <pc:sldMk cId="3374372761" sldId="256"/>
            <ac:cxnSpMk id="56" creationId="{049ED2E6-E8C9-DE44-8F2B-3B0120295002}"/>
          </ac:cxnSpMkLst>
        </pc:cxnChg>
        <pc:cxnChg chg="mod">
          <ac:chgData name="Caroline Bird" userId="833b98422353e469" providerId="LiveId" clId="{FA86DCAE-B7F4-8844-B5AF-15B5D2E74538}" dt="2020-02-02T17:49:15.365" v="20" actId="1076"/>
          <ac:cxnSpMkLst>
            <pc:docMk/>
            <pc:sldMk cId="3374372761" sldId="256"/>
            <ac:cxnSpMk id="71" creationId="{7EAFACEB-3FDA-2C45-B119-18C7DD115039}"/>
          </ac:cxnSpMkLst>
        </pc:cxnChg>
        <pc:cxnChg chg="add mod">
          <ac:chgData name="Caroline Bird" userId="833b98422353e469" providerId="LiveId" clId="{FA86DCAE-B7F4-8844-B5AF-15B5D2E74538}" dt="2020-02-02T17:52:40.171" v="113" actId="1076"/>
          <ac:cxnSpMkLst>
            <pc:docMk/>
            <pc:sldMk cId="3374372761" sldId="256"/>
            <ac:cxnSpMk id="83" creationId="{7ACD8D73-8C67-0947-B746-A9E822459728}"/>
          </ac:cxnSpMkLst>
        </pc:cxnChg>
        <pc:cxnChg chg="add mod">
          <ac:chgData name="Caroline Bird" userId="833b98422353e469" providerId="LiveId" clId="{FA86DCAE-B7F4-8844-B5AF-15B5D2E74538}" dt="2020-02-02T17:52:47.360" v="116" actId="14100"/>
          <ac:cxnSpMkLst>
            <pc:docMk/>
            <pc:sldMk cId="3374372761" sldId="256"/>
            <ac:cxnSpMk id="87" creationId="{BB8DFB7F-A585-6B45-AFE1-3BDB6432AE78}"/>
          </ac:cxnSpMkLst>
        </pc:cxnChg>
        <pc:cxnChg chg="add mod">
          <ac:chgData name="Caroline Bird" userId="833b98422353e469" providerId="LiveId" clId="{FA86DCAE-B7F4-8844-B5AF-15B5D2E74538}" dt="2020-02-02T17:52:51.560" v="119" actId="14100"/>
          <ac:cxnSpMkLst>
            <pc:docMk/>
            <pc:sldMk cId="3374372761" sldId="256"/>
            <ac:cxnSpMk id="90" creationId="{B72F5CCA-F71C-FE4C-A47A-816FB8FD10EC}"/>
          </ac:cxnSpMkLst>
        </pc:cxnChg>
        <pc:cxnChg chg="mod">
          <ac:chgData name="Caroline Bird" userId="833b98422353e469" providerId="LiveId" clId="{FA86DCAE-B7F4-8844-B5AF-15B5D2E74538}" dt="2020-02-02T17:47:33.662" v="17" actId="1076"/>
          <ac:cxnSpMkLst>
            <pc:docMk/>
            <pc:sldMk cId="3374372761" sldId="256"/>
            <ac:cxnSpMk id="105" creationId="{C539C64C-B0D0-7842-8F6B-D2A0FE2CEE9D}"/>
          </ac:cxnSpMkLst>
        </pc:cxnChg>
        <pc:cxnChg chg="mod">
          <ac:chgData name="Caroline Bird" userId="833b98422353e469" providerId="LiveId" clId="{FA86DCAE-B7F4-8844-B5AF-15B5D2E74538}" dt="2020-02-02T17:47:25.818" v="14" actId="1076"/>
          <ac:cxnSpMkLst>
            <pc:docMk/>
            <pc:sldMk cId="3374372761" sldId="256"/>
            <ac:cxnSpMk id="110" creationId="{ED9ECEA8-700D-8040-A3AF-A4C50DFA1CD0}"/>
          </ac:cxnSpMkLst>
        </pc:cxnChg>
        <pc:cxnChg chg="mod">
          <ac:chgData name="Caroline Bird" userId="833b98422353e469" providerId="LiveId" clId="{FA86DCAE-B7F4-8844-B5AF-15B5D2E74538}" dt="2020-02-02T17:47:35.426" v="18" actId="1076"/>
          <ac:cxnSpMkLst>
            <pc:docMk/>
            <pc:sldMk cId="3374372761" sldId="256"/>
            <ac:cxnSpMk id="113" creationId="{E1447901-F50F-8B45-B8B4-F29E4BBB1D16}"/>
          </ac:cxnSpMkLst>
        </pc:cxnChg>
        <pc:cxnChg chg="mod">
          <ac:chgData name="Caroline Bird" userId="833b98422353e469" providerId="LiveId" clId="{FA86DCAE-B7F4-8844-B5AF-15B5D2E74538}" dt="2020-02-02T17:47:17.236" v="12" actId="14100"/>
          <ac:cxnSpMkLst>
            <pc:docMk/>
            <pc:sldMk cId="3374372761" sldId="256"/>
            <ac:cxnSpMk id="116" creationId="{6B6994EB-9389-AC46-A666-4E168B4E4C44}"/>
          </ac:cxnSpMkLst>
        </pc:cxnChg>
        <pc:cxnChg chg="mod">
          <ac:chgData name="Caroline Bird" userId="833b98422353e469" providerId="LiveId" clId="{FA86DCAE-B7F4-8844-B5AF-15B5D2E74538}" dt="2020-02-02T17:47:03.628" v="8" actId="1076"/>
          <ac:cxnSpMkLst>
            <pc:docMk/>
            <pc:sldMk cId="3374372761" sldId="256"/>
            <ac:cxnSpMk id="129" creationId="{04953071-37A0-7946-9C96-D94367061EC8}"/>
          </ac:cxnSpMkLst>
        </pc:cxnChg>
        <pc:cxnChg chg="mod">
          <ac:chgData name="Caroline Bird" userId="833b98422353e469" providerId="LiveId" clId="{FA86DCAE-B7F4-8844-B5AF-15B5D2E74538}" dt="2020-02-02T17:47:11.798" v="11" actId="14100"/>
          <ac:cxnSpMkLst>
            <pc:docMk/>
            <pc:sldMk cId="3374372761" sldId="256"/>
            <ac:cxnSpMk id="132" creationId="{E8F05FAF-71D6-A141-9675-062FA5AC5F58}"/>
          </ac:cxnSpMkLst>
        </pc:cxnChg>
        <pc:cxnChg chg="mod">
          <ac:chgData name="Caroline Bird" userId="833b98422353e469" providerId="LiveId" clId="{FA86DCAE-B7F4-8844-B5AF-15B5D2E74538}" dt="2020-02-02T17:48:10.268" v="19" actId="14100"/>
          <ac:cxnSpMkLst>
            <pc:docMk/>
            <pc:sldMk cId="3374372761" sldId="256"/>
            <ac:cxnSpMk id="138" creationId="{9CF4255E-9F56-FE4A-A511-8706FD37A7B1}"/>
          </ac:cxnSpMkLst>
        </pc:cxnChg>
        <pc:cxnChg chg="mod">
          <ac:chgData name="Caroline Bird" userId="833b98422353e469" providerId="LiveId" clId="{FA86DCAE-B7F4-8844-B5AF-15B5D2E74538}" dt="2020-02-02T17:46:56.174" v="6" actId="1076"/>
          <ac:cxnSpMkLst>
            <pc:docMk/>
            <pc:sldMk cId="3374372761" sldId="256"/>
            <ac:cxnSpMk id="141" creationId="{885FFBF9-C11A-7444-B984-AAEF9BCCCCED}"/>
          </ac:cxnSpMkLst>
        </pc:cxnChg>
      </pc:sldChg>
      <pc:sldChg chg="add del">
        <pc:chgData name="Caroline Bird" userId="833b98422353e469" providerId="LiveId" clId="{FA86DCAE-B7F4-8844-B5AF-15B5D2E74538}" dt="2020-02-02T17:41:07.831" v="3" actId="2696"/>
        <pc:sldMkLst>
          <pc:docMk/>
          <pc:sldMk cId="178575881" sldId="257"/>
        </pc:sldMkLst>
      </pc:sldChg>
      <pc:sldChg chg="addSp modSp add modNotesTx">
        <pc:chgData name="Caroline Bird" userId="833b98422353e469" providerId="LiveId" clId="{FA86DCAE-B7F4-8844-B5AF-15B5D2E74538}" dt="2020-02-02T17:57:31.336" v="204" actId="207"/>
        <pc:sldMkLst>
          <pc:docMk/>
          <pc:sldMk cId="1555237050" sldId="257"/>
        </pc:sldMkLst>
        <pc:spChg chg="mod">
          <ac:chgData name="Caroline Bird" userId="833b98422353e469" providerId="LiveId" clId="{FA86DCAE-B7F4-8844-B5AF-15B5D2E74538}" dt="2020-02-02T17:56:35.093" v="168" actId="1076"/>
          <ac:spMkLst>
            <pc:docMk/>
            <pc:sldMk cId="1555237050" sldId="257"/>
            <ac:spMk id="49" creationId="{D65A6C99-6333-3142-B88D-80BDFAD412CA}"/>
          </ac:spMkLst>
        </pc:spChg>
        <pc:spChg chg="add mod">
          <ac:chgData name="Caroline Bird" userId="833b98422353e469" providerId="LiveId" clId="{FA86DCAE-B7F4-8844-B5AF-15B5D2E74538}" dt="2020-02-02T17:57:31.336" v="204" actId="207"/>
          <ac:spMkLst>
            <pc:docMk/>
            <pc:sldMk cId="1555237050" sldId="257"/>
            <ac:spMk id="63" creationId="{F85DCEDD-23A3-1C4A-82E4-4E22D50A98F2}"/>
          </ac:spMkLst>
        </pc:spChg>
        <pc:spChg chg="add mod">
          <ac:chgData name="Caroline Bird" userId="833b98422353e469" providerId="LiveId" clId="{FA86DCAE-B7F4-8844-B5AF-15B5D2E74538}" dt="2020-02-02T17:57:31.336" v="204" actId="207"/>
          <ac:spMkLst>
            <pc:docMk/>
            <pc:sldMk cId="1555237050" sldId="257"/>
            <ac:spMk id="66" creationId="{5D00A857-AFD8-C247-8C11-8A6131F81A94}"/>
          </ac:spMkLst>
        </pc:spChg>
        <pc:spChg chg="mod">
          <ac:chgData name="Caroline Bird" userId="833b98422353e469" providerId="LiveId" clId="{FA86DCAE-B7F4-8844-B5AF-15B5D2E74538}" dt="2020-02-02T17:55:45.596" v="162" actId="1076"/>
          <ac:spMkLst>
            <pc:docMk/>
            <pc:sldMk cId="1555237050" sldId="257"/>
            <ac:spMk id="80" creationId="{09D65085-15D8-4D46-8562-DC4A876AEC62}"/>
          </ac:spMkLst>
        </pc:spChg>
        <pc:spChg chg="add mod">
          <ac:chgData name="Caroline Bird" userId="833b98422353e469" providerId="LiveId" clId="{FA86DCAE-B7F4-8844-B5AF-15B5D2E74538}" dt="2020-02-02T17:57:23.249" v="203" actId="207"/>
          <ac:spMkLst>
            <pc:docMk/>
            <pc:sldMk cId="1555237050" sldId="257"/>
            <ac:spMk id="86" creationId="{389333F3-0AAC-0D46-AB78-87C6326DEA10}"/>
          </ac:spMkLst>
        </pc:spChg>
        <pc:spChg chg="mod">
          <ac:chgData name="Caroline Bird" userId="833b98422353e469" providerId="LiveId" clId="{FA86DCAE-B7F4-8844-B5AF-15B5D2E74538}" dt="2020-02-02T17:54:39.020" v="124" actId="1076"/>
          <ac:spMkLst>
            <pc:docMk/>
            <pc:sldMk cId="1555237050" sldId="257"/>
            <ac:spMk id="102" creationId="{93E6B9CC-9144-434B-BDB5-7DC85925C019}"/>
          </ac:spMkLst>
        </pc:spChg>
        <pc:spChg chg="mod">
          <ac:chgData name="Caroline Bird" userId="833b98422353e469" providerId="LiveId" clId="{FA86DCAE-B7F4-8844-B5AF-15B5D2E74538}" dt="2020-02-02T17:55:43.824" v="161" actId="1076"/>
          <ac:spMkLst>
            <pc:docMk/>
            <pc:sldMk cId="1555237050" sldId="257"/>
            <ac:spMk id="103" creationId="{1BC54E83-E872-0248-B7B6-DE172525C5EF}"/>
          </ac:spMkLst>
        </pc:spChg>
        <pc:spChg chg="mod">
          <ac:chgData name="Caroline Bird" userId="833b98422353e469" providerId="LiveId" clId="{FA86DCAE-B7F4-8844-B5AF-15B5D2E74538}" dt="2020-02-02T17:55:41.826" v="160" actId="1076"/>
          <ac:spMkLst>
            <pc:docMk/>
            <pc:sldMk cId="1555237050" sldId="257"/>
            <ac:spMk id="104" creationId="{C7761215-2750-5B49-9330-1C59421F201D}"/>
          </ac:spMkLst>
        </pc:spChg>
        <pc:cxnChg chg="mod">
          <ac:chgData name="Caroline Bird" userId="833b98422353e469" providerId="LiveId" clId="{FA86DCAE-B7F4-8844-B5AF-15B5D2E74538}" dt="2020-02-02T17:56:35.093" v="168" actId="1076"/>
          <ac:cxnSpMkLst>
            <pc:docMk/>
            <pc:sldMk cId="1555237050" sldId="257"/>
            <ac:cxnSpMk id="56" creationId="{049ED2E6-E8C9-DE44-8F2B-3B0120295002}"/>
          </ac:cxnSpMkLst>
        </pc:cxnChg>
        <pc:cxnChg chg="add mod">
          <ac:chgData name="Caroline Bird" userId="833b98422353e469" providerId="LiveId" clId="{FA86DCAE-B7F4-8844-B5AF-15B5D2E74538}" dt="2020-02-02T17:55:55.201" v="165" actId="1076"/>
          <ac:cxnSpMkLst>
            <pc:docMk/>
            <pc:sldMk cId="1555237050" sldId="257"/>
            <ac:cxnSpMk id="60" creationId="{6A26B376-06E0-8C45-9423-70DEE6BA12F9}"/>
          </ac:cxnSpMkLst>
        </pc:cxnChg>
        <pc:cxnChg chg="add mod">
          <ac:chgData name="Caroline Bird" userId="833b98422353e469" providerId="LiveId" clId="{FA86DCAE-B7F4-8844-B5AF-15B5D2E74538}" dt="2020-02-02T17:56:00.816" v="167" actId="14100"/>
          <ac:cxnSpMkLst>
            <pc:docMk/>
            <pc:sldMk cId="1555237050" sldId="257"/>
            <ac:cxnSpMk id="67" creationId="{EFC791DF-2F30-E04C-874C-C13B0578C530}"/>
          </ac:cxnSpMkLst>
        </pc:cxnChg>
        <pc:cxnChg chg="mod">
          <ac:chgData name="Caroline Bird" userId="833b98422353e469" providerId="LiveId" clId="{FA86DCAE-B7F4-8844-B5AF-15B5D2E74538}" dt="2020-02-02T17:56:35.093" v="168" actId="1076"/>
          <ac:cxnSpMkLst>
            <pc:docMk/>
            <pc:sldMk cId="1555237050" sldId="257"/>
            <ac:cxnSpMk id="71" creationId="{7EAFACEB-3FDA-2C45-B119-18C7DD115039}"/>
          </ac:cxnSpMkLst>
        </pc:cxnChg>
        <pc:cxnChg chg="mod">
          <ac:chgData name="Caroline Bird" userId="833b98422353e469" providerId="LiveId" clId="{FA86DCAE-B7F4-8844-B5AF-15B5D2E74538}" dt="2020-02-02T17:55:45.596" v="162" actId="1076"/>
          <ac:cxnSpMkLst>
            <pc:docMk/>
            <pc:sldMk cId="1555237050" sldId="257"/>
            <ac:cxnSpMk id="83" creationId="{7ACD8D73-8C67-0947-B746-A9E822459728}"/>
          </ac:cxnSpMkLst>
        </pc:cxnChg>
        <pc:cxnChg chg="add mod">
          <ac:chgData name="Caroline Bird" userId="833b98422353e469" providerId="LiveId" clId="{FA86DCAE-B7F4-8844-B5AF-15B5D2E74538}" dt="2020-02-02T17:56:57.505" v="202" actId="1076"/>
          <ac:cxnSpMkLst>
            <pc:docMk/>
            <pc:sldMk cId="1555237050" sldId="257"/>
            <ac:cxnSpMk id="88" creationId="{305E4030-65F4-0348-B536-C8E1FEC90D1E}"/>
          </ac:cxnSpMkLst>
        </pc:cxnChg>
        <pc:cxnChg chg="mod">
          <ac:chgData name="Caroline Bird" userId="833b98422353e469" providerId="LiveId" clId="{FA86DCAE-B7F4-8844-B5AF-15B5D2E74538}" dt="2020-02-02T17:54:39.020" v="124" actId="1076"/>
          <ac:cxnSpMkLst>
            <pc:docMk/>
            <pc:sldMk cId="1555237050" sldId="257"/>
            <ac:cxnSpMk id="105" creationId="{C539C64C-B0D0-7842-8F6B-D2A0FE2CEE9D}"/>
          </ac:cxnSpMkLst>
        </pc:cxnChg>
        <pc:cxnChg chg="mod">
          <ac:chgData name="Caroline Bird" userId="833b98422353e469" providerId="LiveId" clId="{FA86DCAE-B7F4-8844-B5AF-15B5D2E74538}" dt="2020-02-02T17:55:43.824" v="161" actId="1076"/>
          <ac:cxnSpMkLst>
            <pc:docMk/>
            <pc:sldMk cId="1555237050" sldId="257"/>
            <ac:cxnSpMk id="110" creationId="{ED9ECEA8-700D-8040-A3AF-A4C50DFA1CD0}"/>
          </ac:cxnSpMkLst>
        </pc:cxnChg>
        <pc:cxnChg chg="mod">
          <ac:chgData name="Caroline Bird" userId="833b98422353e469" providerId="LiveId" clId="{FA86DCAE-B7F4-8844-B5AF-15B5D2E74538}" dt="2020-02-02T17:55:41.826" v="160" actId="1076"/>
          <ac:cxnSpMkLst>
            <pc:docMk/>
            <pc:sldMk cId="1555237050" sldId="257"/>
            <ac:cxnSpMk id="113" creationId="{E1447901-F50F-8B45-B8B4-F29E4BBB1D16}"/>
          </ac:cxnSpMkLst>
        </pc:cxnChg>
      </pc:sldChg>
      <pc:sldChg chg="addSp modSp add modNotesTx">
        <pc:chgData name="Caroline Bird" userId="833b98422353e469" providerId="LiveId" clId="{FA86DCAE-B7F4-8844-B5AF-15B5D2E74538}" dt="2020-02-08T16:29:50.941" v="667" actId="14100"/>
        <pc:sldMkLst>
          <pc:docMk/>
          <pc:sldMk cId="3710123535" sldId="258"/>
        </pc:sldMkLst>
        <pc:spChg chg="add mod">
          <ac:chgData name="Caroline Bird" userId="833b98422353e469" providerId="LiveId" clId="{FA86DCAE-B7F4-8844-B5AF-15B5D2E74538}" dt="2020-02-08T10:19:25.286" v="412" actId="1076"/>
          <ac:spMkLst>
            <pc:docMk/>
            <pc:sldMk cId="3710123535" sldId="258"/>
            <ac:spMk id="2" creationId="{B2D49107-9DE6-CA43-958F-CF2479B2AC6E}"/>
          </ac:spMkLst>
        </pc:spChg>
        <pc:spChg chg="add mod">
          <ac:chgData name="Caroline Bird" userId="833b98422353e469" providerId="LiveId" clId="{FA86DCAE-B7F4-8844-B5AF-15B5D2E74538}" dt="2020-02-08T10:19:44.492" v="440" actId="20577"/>
          <ac:spMkLst>
            <pc:docMk/>
            <pc:sldMk cId="3710123535" sldId="258"/>
            <ac:spMk id="3" creationId="{31147582-C6F0-C640-95B0-1FD8FE1D5AFD}"/>
          </ac:spMkLst>
        </pc:spChg>
        <pc:spChg chg="add mod">
          <ac:chgData name="Caroline Bird" userId="833b98422353e469" providerId="LiveId" clId="{FA86DCAE-B7F4-8844-B5AF-15B5D2E74538}" dt="2020-02-08T16:29:47.238" v="666" actId="1076"/>
          <ac:spMkLst>
            <pc:docMk/>
            <pc:sldMk cId="3710123535" sldId="258"/>
            <ac:spMk id="4" creationId="{E88FE935-65DC-3A4F-BB8A-56BE34A3C437}"/>
          </ac:spMkLst>
        </pc:spChg>
        <pc:spChg chg="add mod">
          <ac:chgData name="Caroline Bird" userId="833b98422353e469" providerId="LiveId" clId="{FA86DCAE-B7F4-8844-B5AF-15B5D2E74538}" dt="2020-02-08T16:28:19.875" v="658" actId="1076"/>
          <ac:spMkLst>
            <pc:docMk/>
            <pc:sldMk cId="3710123535" sldId="258"/>
            <ac:spMk id="5" creationId="{592A675A-E1E6-FE42-9560-DA95FFDDFA42}"/>
          </ac:spMkLst>
        </pc:spChg>
        <pc:spChg chg="add mod">
          <ac:chgData name="Caroline Bird" userId="833b98422353e469" providerId="LiveId" clId="{FA86DCAE-B7F4-8844-B5AF-15B5D2E74538}" dt="2020-02-08T16:28:32.483" v="660" actId="1076"/>
          <ac:spMkLst>
            <pc:docMk/>
            <pc:sldMk cId="3710123535" sldId="258"/>
            <ac:spMk id="6" creationId="{88EBD05C-4916-0748-A06B-B0B7CC5BF0CE}"/>
          </ac:spMkLst>
        </pc:spChg>
        <pc:spChg chg="add mod">
          <ac:chgData name="Caroline Bird" userId="833b98422353e469" providerId="LiveId" clId="{FA86DCAE-B7F4-8844-B5AF-15B5D2E74538}" dt="2020-02-08T16:29:35.946" v="664" actId="207"/>
          <ac:spMkLst>
            <pc:docMk/>
            <pc:sldMk cId="3710123535" sldId="258"/>
            <ac:spMk id="11" creationId="{76601F3F-53D0-BD45-802C-1D92F5F16452}"/>
          </ac:spMkLst>
        </pc:spChg>
        <pc:spChg chg="add mod">
          <ac:chgData name="Caroline Bird" userId="833b98422353e469" providerId="LiveId" clId="{FA86DCAE-B7F4-8844-B5AF-15B5D2E74538}" dt="2020-02-08T16:29:35.946" v="664" actId="207"/>
          <ac:spMkLst>
            <pc:docMk/>
            <pc:sldMk cId="3710123535" sldId="258"/>
            <ac:spMk id="12" creationId="{DB955B0B-707C-5242-B0FC-20C2D3F1E228}"/>
          </ac:spMkLst>
        </pc:spChg>
        <pc:cxnChg chg="add mod">
          <ac:chgData name="Caroline Bird" userId="833b98422353e469" providerId="LiveId" clId="{FA86DCAE-B7F4-8844-B5AF-15B5D2E74538}" dt="2020-02-08T16:29:50.941" v="667" actId="14100"/>
          <ac:cxnSpMkLst>
            <pc:docMk/>
            <pc:sldMk cId="3710123535" sldId="258"/>
            <ac:cxnSpMk id="7" creationId="{D03B7FFF-D989-1F46-88B9-42196679587C}"/>
          </ac:cxnSpMkLst>
        </pc:cxnChg>
        <pc:cxnChg chg="add mod">
          <ac:chgData name="Caroline Bird" userId="833b98422353e469" providerId="LiveId" clId="{FA86DCAE-B7F4-8844-B5AF-15B5D2E74538}" dt="2020-02-08T16:28:19.875" v="658" actId="1076"/>
          <ac:cxnSpMkLst>
            <pc:docMk/>
            <pc:sldMk cId="3710123535" sldId="258"/>
            <ac:cxnSpMk id="8" creationId="{FEC50E08-340D-294A-AC92-45F4CDD3C138}"/>
          </ac:cxnSpMkLst>
        </pc:cxnChg>
        <pc:cxnChg chg="add mod">
          <ac:chgData name="Caroline Bird" userId="833b98422353e469" providerId="LiveId" clId="{FA86DCAE-B7F4-8844-B5AF-15B5D2E74538}" dt="2020-02-08T16:29:02.640" v="661" actId="14100"/>
          <ac:cxnSpMkLst>
            <pc:docMk/>
            <pc:sldMk cId="3710123535" sldId="258"/>
            <ac:cxnSpMk id="9" creationId="{530CE386-F7BE-C444-862B-885F34BA7241}"/>
          </ac:cxnSpMkLst>
        </pc:cxnChg>
        <pc:cxnChg chg="add mod">
          <ac:chgData name="Caroline Bird" userId="833b98422353e469" providerId="LiveId" clId="{FA86DCAE-B7F4-8844-B5AF-15B5D2E74538}" dt="2020-02-08T16:29:10.188" v="663" actId="1076"/>
          <ac:cxnSpMkLst>
            <pc:docMk/>
            <pc:sldMk cId="3710123535" sldId="258"/>
            <ac:cxnSpMk id="10" creationId="{B2790F53-0BCA-1842-B45B-76051C4DB409}"/>
          </ac:cxnSpMkLst>
        </pc:cxnChg>
        <pc:cxnChg chg="add mod">
          <ac:chgData name="Caroline Bird" userId="833b98422353e469" providerId="LiveId" clId="{FA86DCAE-B7F4-8844-B5AF-15B5D2E74538}" dt="2020-02-08T16:29:08.595" v="662" actId="1076"/>
          <ac:cxnSpMkLst>
            <pc:docMk/>
            <pc:sldMk cId="3710123535" sldId="258"/>
            <ac:cxnSpMk id="13" creationId="{C7A9ACBB-17A1-074A-B7D0-3BFF509E586A}"/>
          </ac:cxnSpMkLst>
        </pc:cxnChg>
      </pc:sldChg>
      <pc:sldChg chg="addSp delSp modSp add modNotesTx">
        <pc:chgData name="Caroline Bird" userId="833b98422353e469" providerId="LiveId" clId="{FA86DCAE-B7F4-8844-B5AF-15B5D2E74538}" dt="2020-02-08T16:43:57.981" v="883" actId="478"/>
        <pc:sldMkLst>
          <pc:docMk/>
          <pc:sldMk cId="3120645007" sldId="259"/>
        </pc:sldMkLst>
        <pc:spChg chg="add">
          <ac:chgData name="Caroline Bird" userId="833b98422353e469" providerId="LiveId" clId="{FA86DCAE-B7F4-8844-B5AF-15B5D2E74538}" dt="2020-02-08T10:19:51.459" v="441"/>
          <ac:spMkLst>
            <pc:docMk/>
            <pc:sldMk cId="3120645007" sldId="259"/>
            <ac:spMk id="2" creationId="{06622CC3-6538-CD4D-ABBE-983A55C29CE0}"/>
          </ac:spMkLst>
        </pc:spChg>
        <pc:spChg chg="add mod">
          <ac:chgData name="Caroline Bird" userId="833b98422353e469" providerId="LiveId" clId="{FA86DCAE-B7F4-8844-B5AF-15B5D2E74538}" dt="2020-02-08T10:20:12.993" v="463" actId="1076"/>
          <ac:spMkLst>
            <pc:docMk/>
            <pc:sldMk cId="3120645007" sldId="259"/>
            <ac:spMk id="3" creationId="{DFE0D6D8-4226-DC41-99CD-47EDE89BB16D}"/>
          </ac:spMkLst>
        </pc:spChg>
        <pc:spChg chg="add mod">
          <ac:chgData name="Caroline Bird" userId="833b98422353e469" providerId="LiveId" clId="{FA86DCAE-B7F4-8844-B5AF-15B5D2E74538}" dt="2020-02-08T16:31:53.103" v="696" actId="1076"/>
          <ac:spMkLst>
            <pc:docMk/>
            <pc:sldMk cId="3120645007" sldId="259"/>
            <ac:spMk id="4" creationId="{A3AAAEE8-A569-D543-A32B-1AE1843B0309}"/>
          </ac:spMkLst>
        </pc:spChg>
        <pc:spChg chg="add del mod">
          <ac:chgData name="Caroline Bird" userId="833b98422353e469" providerId="LiveId" clId="{FA86DCAE-B7F4-8844-B5AF-15B5D2E74538}" dt="2020-02-08T16:43:54.764" v="882" actId="478"/>
          <ac:spMkLst>
            <pc:docMk/>
            <pc:sldMk cId="3120645007" sldId="259"/>
            <ac:spMk id="5" creationId="{E5923C8F-4CD8-4D47-BC09-E50DFA7C15B0}"/>
          </ac:spMkLst>
        </pc:spChg>
        <pc:spChg chg="add mod">
          <ac:chgData name="Caroline Bird" userId="833b98422353e469" providerId="LiveId" clId="{FA86DCAE-B7F4-8844-B5AF-15B5D2E74538}" dt="2020-02-08T16:31:42.320" v="693" actId="1076"/>
          <ac:spMkLst>
            <pc:docMk/>
            <pc:sldMk cId="3120645007" sldId="259"/>
            <ac:spMk id="6" creationId="{549943B3-427F-844D-907F-041310579797}"/>
          </ac:spMkLst>
        </pc:spChg>
        <pc:spChg chg="add mod">
          <ac:chgData name="Caroline Bird" userId="833b98422353e469" providerId="LiveId" clId="{FA86DCAE-B7F4-8844-B5AF-15B5D2E74538}" dt="2020-02-08T16:31:55.407" v="697" actId="1076"/>
          <ac:spMkLst>
            <pc:docMk/>
            <pc:sldMk cId="3120645007" sldId="259"/>
            <ac:spMk id="7" creationId="{93696044-874B-1740-8D00-51A465B423DF}"/>
          </ac:spMkLst>
        </pc:spChg>
        <pc:spChg chg="add mod">
          <ac:chgData name="Caroline Bird" userId="833b98422353e469" providerId="LiveId" clId="{FA86DCAE-B7F4-8844-B5AF-15B5D2E74538}" dt="2020-02-08T16:32:01.127" v="699" actId="1076"/>
          <ac:spMkLst>
            <pc:docMk/>
            <pc:sldMk cId="3120645007" sldId="259"/>
            <ac:spMk id="8" creationId="{37BDCE6C-84CF-6141-ABF2-7AB029F5FFCA}"/>
          </ac:spMkLst>
        </pc:spChg>
        <pc:spChg chg="add mod">
          <ac:chgData name="Caroline Bird" userId="833b98422353e469" providerId="LiveId" clId="{FA86DCAE-B7F4-8844-B5AF-15B5D2E74538}" dt="2020-02-08T16:31:37.870" v="692" actId="1076"/>
          <ac:spMkLst>
            <pc:docMk/>
            <pc:sldMk cId="3120645007" sldId="259"/>
            <ac:spMk id="16" creationId="{540A3FF2-F0A0-024A-85A7-D6D239564098}"/>
          </ac:spMkLst>
        </pc:spChg>
        <pc:cxnChg chg="add mod">
          <ac:chgData name="Caroline Bird" userId="833b98422353e469" providerId="LiveId" clId="{FA86DCAE-B7F4-8844-B5AF-15B5D2E74538}" dt="2020-02-08T16:31:53.103" v="696" actId="1076"/>
          <ac:cxnSpMkLst>
            <pc:docMk/>
            <pc:sldMk cId="3120645007" sldId="259"/>
            <ac:cxnSpMk id="9" creationId="{B556C012-6F82-BE4B-AA62-24EE84F1F9C5}"/>
          </ac:cxnSpMkLst>
        </pc:cxnChg>
        <pc:cxnChg chg="add del mod">
          <ac:chgData name="Caroline Bird" userId="833b98422353e469" providerId="LiveId" clId="{FA86DCAE-B7F4-8844-B5AF-15B5D2E74538}" dt="2020-02-08T16:43:57.981" v="883" actId="478"/>
          <ac:cxnSpMkLst>
            <pc:docMk/>
            <pc:sldMk cId="3120645007" sldId="259"/>
            <ac:cxnSpMk id="10" creationId="{33704CCE-77EE-0347-9346-543769E4F4EF}"/>
          </ac:cxnSpMkLst>
        </pc:cxnChg>
        <pc:cxnChg chg="add mod">
          <ac:chgData name="Caroline Bird" userId="833b98422353e469" providerId="LiveId" clId="{FA86DCAE-B7F4-8844-B5AF-15B5D2E74538}" dt="2020-02-08T16:31:55.407" v="697" actId="1076"/>
          <ac:cxnSpMkLst>
            <pc:docMk/>
            <pc:sldMk cId="3120645007" sldId="259"/>
            <ac:cxnSpMk id="11" creationId="{F5975A20-CFAB-694B-A83B-9865668FAE74}"/>
          </ac:cxnSpMkLst>
        </pc:cxnChg>
        <pc:cxnChg chg="add mod">
          <ac:chgData name="Caroline Bird" userId="833b98422353e469" providerId="LiveId" clId="{FA86DCAE-B7F4-8844-B5AF-15B5D2E74538}" dt="2020-02-08T16:32:01.127" v="699" actId="1076"/>
          <ac:cxnSpMkLst>
            <pc:docMk/>
            <pc:sldMk cId="3120645007" sldId="259"/>
            <ac:cxnSpMk id="12" creationId="{6B4990D9-76EA-2748-B56B-B0CFC89D6DEC}"/>
          </ac:cxnSpMkLst>
        </pc:cxnChg>
        <pc:cxnChg chg="add mod">
          <ac:chgData name="Caroline Bird" userId="833b98422353e469" providerId="LiveId" clId="{FA86DCAE-B7F4-8844-B5AF-15B5D2E74538}" dt="2020-02-08T16:31:42.320" v="693" actId="1076"/>
          <ac:cxnSpMkLst>
            <pc:docMk/>
            <pc:sldMk cId="3120645007" sldId="259"/>
            <ac:cxnSpMk id="13" creationId="{28897E51-AC56-754D-93B6-4E2504FC491E}"/>
          </ac:cxnSpMkLst>
        </pc:cxnChg>
        <pc:cxnChg chg="add mod">
          <ac:chgData name="Caroline Bird" userId="833b98422353e469" providerId="LiveId" clId="{FA86DCAE-B7F4-8844-B5AF-15B5D2E74538}" dt="2020-02-08T16:32:01.127" v="699" actId="1076"/>
          <ac:cxnSpMkLst>
            <pc:docMk/>
            <pc:sldMk cId="3120645007" sldId="259"/>
            <ac:cxnSpMk id="14" creationId="{7073E065-8B0A-774E-BBBC-C4A795457BD7}"/>
          </ac:cxnSpMkLst>
        </pc:cxnChg>
        <pc:cxnChg chg="add del mod">
          <ac:chgData name="Caroline Bird" userId="833b98422353e469" providerId="LiveId" clId="{FA86DCAE-B7F4-8844-B5AF-15B5D2E74538}" dt="2020-02-08T16:43:57.981" v="883" actId="478"/>
          <ac:cxnSpMkLst>
            <pc:docMk/>
            <pc:sldMk cId="3120645007" sldId="259"/>
            <ac:cxnSpMk id="15" creationId="{ECAEFDF9-00EB-424E-98E4-2244F95ED4C3}"/>
          </ac:cxnSpMkLst>
        </pc:cxnChg>
        <pc:cxnChg chg="add mod">
          <ac:chgData name="Caroline Bird" userId="833b98422353e469" providerId="LiveId" clId="{FA86DCAE-B7F4-8844-B5AF-15B5D2E74538}" dt="2020-02-08T16:31:42.320" v="693" actId="1076"/>
          <ac:cxnSpMkLst>
            <pc:docMk/>
            <pc:sldMk cId="3120645007" sldId="259"/>
            <ac:cxnSpMk id="17" creationId="{14CFC49E-47DF-444C-B596-8FA8DCF88BAE}"/>
          </ac:cxnSpMkLst>
        </pc:cxnChg>
      </pc:sldChg>
      <pc:sldChg chg="addSp modSp add modNotesTx">
        <pc:chgData name="Caroline Bird" userId="833b98422353e469" providerId="LiveId" clId="{FA86DCAE-B7F4-8844-B5AF-15B5D2E74538}" dt="2020-02-08T16:44:23.508" v="887" actId="14100"/>
        <pc:sldMkLst>
          <pc:docMk/>
          <pc:sldMk cId="1145488752" sldId="260"/>
        </pc:sldMkLst>
        <pc:spChg chg="add">
          <ac:chgData name="Caroline Bird" userId="833b98422353e469" providerId="LiveId" clId="{FA86DCAE-B7F4-8844-B5AF-15B5D2E74538}" dt="2020-02-08T10:20:38.320" v="508"/>
          <ac:spMkLst>
            <pc:docMk/>
            <pc:sldMk cId="1145488752" sldId="260"/>
            <ac:spMk id="2" creationId="{C8789180-B075-8447-A04F-5BB3A404C14E}"/>
          </ac:spMkLst>
        </pc:spChg>
        <pc:spChg chg="add mod">
          <ac:chgData name="Caroline Bird" userId="833b98422353e469" providerId="LiveId" clId="{FA86DCAE-B7F4-8844-B5AF-15B5D2E74538}" dt="2020-02-08T10:20:47.078" v="532" actId="20577"/>
          <ac:spMkLst>
            <pc:docMk/>
            <pc:sldMk cId="1145488752" sldId="260"/>
            <ac:spMk id="3" creationId="{89BF5281-413C-C548-80C5-A28AF8CF7419}"/>
          </ac:spMkLst>
        </pc:spChg>
        <pc:spChg chg="add mod">
          <ac:chgData name="Caroline Bird" userId="833b98422353e469" providerId="LiveId" clId="{FA86DCAE-B7F4-8844-B5AF-15B5D2E74538}" dt="2020-02-08T16:32:29.827" v="702" actId="1076"/>
          <ac:spMkLst>
            <pc:docMk/>
            <pc:sldMk cId="1145488752" sldId="260"/>
            <ac:spMk id="4" creationId="{1E6D6553-6C27-B544-A9C4-B3BA771499C3}"/>
          </ac:spMkLst>
        </pc:spChg>
        <pc:spChg chg="add mod">
          <ac:chgData name="Caroline Bird" userId="833b98422353e469" providerId="LiveId" clId="{FA86DCAE-B7F4-8844-B5AF-15B5D2E74538}" dt="2020-02-08T16:32:47.440" v="709" actId="1076"/>
          <ac:spMkLst>
            <pc:docMk/>
            <pc:sldMk cId="1145488752" sldId="260"/>
            <ac:spMk id="5" creationId="{41A26158-03AC-CF4E-8180-6F5F6B32AEA3}"/>
          </ac:spMkLst>
        </pc:spChg>
        <pc:spChg chg="add mod">
          <ac:chgData name="Caroline Bird" userId="833b98422353e469" providerId="LiveId" clId="{FA86DCAE-B7F4-8844-B5AF-15B5D2E74538}" dt="2020-02-08T16:32:35.778" v="704" actId="1076"/>
          <ac:spMkLst>
            <pc:docMk/>
            <pc:sldMk cId="1145488752" sldId="260"/>
            <ac:spMk id="6" creationId="{5B79585F-22EF-E84E-9145-8527A18C3BDE}"/>
          </ac:spMkLst>
        </pc:spChg>
        <pc:spChg chg="add mod">
          <ac:chgData name="Caroline Bird" userId="833b98422353e469" providerId="LiveId" clId="{FA86DCAE-B7F4-8844-B5AF-15B5D2E74538}" dt="2020-02-08T16:32:39.896" v="706" actId="1076"/>
          <ac:spMkLst>
            <pc:docMk/>
            <pc:sldMk cId="1145488752" sldId="260"/>
            <ac:spMk id="7" creationId="{9F4CB258-E0E2-9046-9C8D-9BDD750948E4}"/>
          </ac:spMkLst>
        </pc:spChg>
        <pc:spChg chg="add mod">
          <ac:chgData name="Caroline Bird" userId="833b98422353e469" providerId="LiveId" clId="{FA86DCAE-B7F4-8844-B5AF-15B5D2E74538}" dt="2020-02-08T16:44:21.113" v="886" actId="1076"/>
          <ac:spMkLst>
            <pc:docMk/>
            <pc:sldMk cId="1145488752" sldId="260"/>
            <ac:spMk id="20" creationId="{D6CF1C46-88BC-4145-A97E-2CBF49354474}"/>
          </ac:spMkLst>
        </pc:spChg>
        <pc:cxnChg chg="add mod">
          <ac:chgData name="Caroline Bird" userId="833b98422353e469" providerId="LiveId" clId="{FA86DCAE-B7F4-8844-B5AF-15B5D2E74538}" dt="2020-02-08T16:32:47.440" v="709" actId="1076"/>
          <ac:cxnSpMkLst>
            <pc:docMk/>
            <pc:sldMk cId="1145488752" sldId="260"/>
            <ac:cxnSpMk id="8" creationId="{D2CB4BB4-F1BF-E646-9056-3DFE87ADA226}"/>
          </ac:cxnSpMkLst>
        </pc:cxnChg>
        <pc:cxnChg chg="add mod">
          <ac:chgData name="Caroline Bird" userId="833b98422353e469" providerId="LiveId" clId="{FA86DCAE-B7F4-8844-B5AF-15B5D2E74538}" dt="2020-02-08T16:32:43.031" v="707" actId="14100"/>
          <ac:cxnSpMkLst>
            <pc:docMk/>
            <pc:sldMk cId="1145488752" sldId="260"/>
            <ac:cxnSpMk id="9" creationId="{B958E57B-6FB7-8E4E-A5EC-66519D959714}"/>
          </ac:cxnSpMkLst>
        </pc:cxnChg>
        <pc:cxnChg chg="add mod">
          <ac:chgData name="Caroline Bird" userId="833b98422353e469" providerId="LiveId" clId="{FA86DCAE-B7F4-8844-B5AF-15B5D2E74538}" dt="2020-02-08T16:32:39.896" v="706" actId="1076"/>
          <ac:cxnSpMkLst>
            <pc:docMk/>
            <pc:sldMk cId="1145488752" sldId="260"/>
            <ac:cxnSpMk id="10" creationId="{0B6BAD17-11A0-2740-992D-1A0C1470A301}"/>
          </ac:cxnSpMkLst>
        </pc:cxnChg>
        <pc:cxnChg chg="add mod">
          <ac:chgData name="Caroline Bird" userId="833b98422353e469" providerId="LiveId" clId="{FA86DCAE-B7F4-8844-B5AF-15B5D2E74538}" dt="2020-02-08T16:32:35.778" v="704" actId="1076"/>
          <ac:cxnSpMkLst>
            <pc:docMk/>
            <pc:sldMk cId="1145488752" sldId="260"/>
            <ac:cxnSpMk id="11" creationId="{274055CE-517E-D740-85A9-3B31E5C12D46}"/>
          </ac:cxnSpMkLst>
        </pc:cxnChg>
        <pc:cxnChg chg="add mod">
          <ac:chgData name="Caroline Bird" userId="833b98422353e469" providerId="LiveId" clId="{FA86DCAE-B7F4-8844-B5AF-15B5D2E74538}" dt="2020-02-08T16:44:23.508" v="887" actId="14100"/>
          <ac:cxnSpMkLst>
            <pc:docMk/>
            <pc:sldMk cId="1145488752" sldId="260"/>
            <ac:cxnSpMk id="21" creationId="{E018F4BE-9F20-3449-A9F1-9260968E90C1}"/>
          </ac:cxnSpMkLst>
        </pc:cxnChg>
      </pc:sldChg>
      <pc:sldChg chg="addSp modSp add modNotesTx">
        <pc:chgData name="Caroline Bird" userId="833b98422353e469" providerId="LiveId" clId="{FA86DCAE-B7F4-8844-B5AF-15B5D2E74538}" dt="2020-02-08T16:46:31.650" v="910" actId="14100"/>
        <pc:sldMkLst>
          <pc:docMk/>
          <pc:sldMk cId="2713767107" sldId="261"/>
        </pc:sldMkLst>
        <pc:spChg chg="add">
          <ac:chgData name="Caroline Bird" userId="833b98422353e469" providerId="LiveId" clId="{FA86DCAE-B7F4-8844-B5AF-15B5D2E74538}" dt="2020-02-08T10:21:19.605" v="600"/>
          <ac:spMkLst>
            <pc:docMk/>
            <pc:sldMk cId="2713767107" sldId="261"/>
            <ac:spMk id="2" creationId="{F4E10B9F-081E-D047-B9C7-AC1887E16C09}"/>
          </ac:spMkLst>
        </pc:spChg>
        <pc:spChg chg="add mod">
          <ac:chgData name="Caroline Bird" userId="833b98422353e469" providerId="LiveId" clId="{FA86DCAE-B7F4-8844-B5AF-15B5D2E74538}" dt="2020-02-08T10:21:26.493" v="619" actId="20577"/>
          <ac:spMkLst>
            <pc:docMk/>
            <pc:sldMk cId="2713767107" sldId="261"/>
            <ac:spMk id="3" creationId="{A7A6C598-C61A-BE4F-ACEE-420274C42F16}"/>
          </ac:spMkLst>
        </pc:spChg>
        <pc:spChg chg="add mod">
          <ac:chgData name="Caroline Bird" userId="833b98422353e469" providerId="LiveId" clId="{FA86DCAE-B7F4-8844-B5AF-15B5D2E74538}" dt="2020-02-08T16:45:55.493" v="898" actId="1076"/>
          <ac:spMkLst>
            <pc:docMk/>
            <pc:sldMk cId="2713767107" sldId="261"/>
            <ac:spMk id="4" creationId="{A911DFB2-4783-DB48-8422-5D012D2CA8A6}"/>
          </ac:spMkLst>
        </pc:spChg>
        <pc:spChg chg="add mod">
          <ac:chgData name="Caroline Bird" userId="833b98422353e469" providerId="LiveId" clId="{FA86DCAE-B7F4-8844-B5AF-15B5D2E74538}" dt="2020-02-08T16:46:04.701" v="901" actId="1076"/>
          <ac:spMkLst>
            <pc:docMk/>
            <pc:sldMk cId="2713767107" sldId="261"/>
            <ac:spMk id="5" creationId="{9CEC25E5-9276-2842-A0C6-4CE781558CAF}"/>
          </ac:spMkLst>
        </pc:spChg>
        <pc:spChg chg="add">
          <ac:chgData name="Caroline Bird" userId="833b98422353e469" providerId="LiveId" clId="{FA86DCAE-B7F4-8844-B5AF-15B5D2E74538}" dt="2020-02-08T16:45:29.500" v="888"/>
          <ac:spMkLst>
            <pc:docMk/>
            <pc:sldMk cId="2713767107" sldId="261"/>
            <ac:spMk id="6" creationId="{AEECCAC3-3560-3F4D-8C98-83023621323A}"/>
          </ac:spMkLst>
        </pc:spChg>
        <pc:spChg chg="add mod">
          <ac:chgData name="Caroline Bird" userId="833b98422353e469" providerId="LiveId" clId="{FA86DCAE-B7F4-8844-B5AF-15B5D2E74538}" dt="2020-02-08T16:46:10.454" v="903" actId="1076"/>
          <ac:spMkLst>
            <pc:docMk/>
            <pc:sldMk cId="2713767107" sldId="261"/>
            <ac:spMk id="9" creationId="{D300CECC-FE97-404B-A289-60B0971A7C40}"/>
          </ac:spMkLst>
        </pc:spChg>
        <pc:spChg chg="add">
          <ac:chgData name="Caroline Bird" userId="833b98422353e469" providerId="LiveId" clId="{FA86DCAE-B7F4-8844-B5AF-15B5D2E74538}" dt="2020-02-08T16:45:29.500" v="888"/>
          <ac:spMkLst>
            <pc:docMk/>
            <pc:sldMk cId="2713767107" sldId="261"/>
            <ac:spMk id="10" creationId="{34DDCFB6-0503-5B4A-B585-48B10734ED88}"/>
          </ac:spMkLst>
        </pc:spChg>
        <pc:spChg chg="add mod">
          <ac:chgData name="Caroline Bird" userId="833b98422353e469" providerId="LiveId" clId="{FA86DCAE-B7F4-8844-B5AF-15B5D2E74538}" dt="2020-02-08T16:45:48.904" v="895" actId="1076"/>
          <ac:spMkLst>
            <pc:docMk/>
            <pc:sldMk cId="2713767107" sldId="261"/>
            <ac:spMk id="13" creationId="{1078EC15-6C65-4948-B5B8-35495F467FF8}"/>
          </ac:spMkLst>
        </pc:spChg>
        <pc:spChg chg="add mod">
          <ac:chgData name="Caroline Bird" userId="833b98422353e469" providerId="LiveId" clId="{FA86DCAE-B7F4-8844-B5AF-15B5D2E74538}" dt="2020-02-08T16:45:58.866" v="899" actId="1076"/>
          <ac:spMkLst>
            <pc:docMk/>
            <pc:sldMk cId="2713767107" sldId="261"/>
            <ac:spMk id="14" creationId="{1064636E-49CD-4147-8A8E-7F83B26394E8}"/>
          </ac:spMkLst>
        </pc:spChg>
        <pc:spChg chg="add">
          <ac:chgData name="Caroline Bird" userId="833b98422353e469" providerId="LiveId" clId="{FA86DCAE-B7F4-8844-B5AF-15B5D2E74538}" dt="2020-02-08T16:45:29.500" v="888"/>
          <ac:spMkLst>
            <pc:docMk/>
            <pc:sldMk cId="2713767107" sldId="261"/>
            <ac:spMk id="17" creationId="{6F335E6D-5F6B-CE45-8E1A-40AA901C1E8A}"/>
          </ac:spMkLst>
        </pc:spChg>
        <pc:spChg chg="add mod">
          <ac:chgData name="Caroline Bird" userId="833b98422353e469" providerId="LiveId" clId="{FA86DCAE-B7F4-8844-B5AF-15B5D2E74538}" dt="2020-02-08T16:46:14.805" v="905" actId="1076"/>
          <ac:spMkLst>
            <pc:docMk/>
            <pc:sldMk cId="2713767107" sldId="261"/>
            <ac:spMk id="18" creationId="{21C1A9C6-A6D3-5344-AD76-3DF5E9CC7DA7}"/>
          </ac:spMkLst>
        </pc:spChg>
        <pc:spChg chg="add mod">
          <ac:chgData name="Caroline Bird" userId="833b98422353e469" providerId="LiveId" clId="{FA86DCAE-B7F4-8844-B5AF-15B5D2E74538}" dt="2020-02-08T16:45:40.134" v="891" actId="1076"/>
          <ac:spMkLst>
            <pc:docMk/>
            <pc:sldMk cId="2713767107" sldId="261"/>
            <ac:spMk id="19" creationId="{F84EB119-CD62-E744-87DC-4F14AE9BA18E}"/>
          </ac:spMkLst>
        </pc:spChg>
        <pc:spChg chg="add mod">
          <ac:chgData name="Caroline Bird" userId="833b98422353e469" providerId="LiveId" clId="{FA86DCAE-B7F4-8844-B5AF-15B5D2E74538}" dt="2020-02-08T16:46:02.252" v="900" actId="1076"/>
          <ac:spMkLst>
            <pc:docMk/>
            <pc:sldMk cId="2713767107" sldId="261"/>
            <ac:spMk id="23" creationId="{EDEB0CAA-ABBE-AF47-9AC6-B5F9ACC3E1F5}"/>
          </ac:spMkLst>
        </pc:spChg>
        <pc:spChg chg="add mod">
          <ac:chgData name="Caroline Bird" userId="833b98422353e469" providerId="LiveId" clId="{FA86DCAE-B7F4-8844-B5AF-15B5D2E74538}" dt="2020-02-08T16:46:07.714" v="902" actId="1076"/>
          <ac:spMkLst>
            <pc:docMk/>
            <pc:sldMk cId="2713767107" sldId="261"/>
            <ac:spMk id="25" creationId="{D9461DAE-BB7A-8849-8A9D-34A6270C853A}"/>
          </ac:spMkLst>
        </pc:spChg>
        <pc:spChg chg="add mod">
          <ac:chgData name="Caroline Bird" userId="833b98422353e469" providerId="LiveId" clId="{FA86DCAE-B7F4-8844-B5AF-15B5D2E74538}" dt="2020-02-08T16:46:12.242" v="904" actId="1076"/>
          <ac:spMkLst>
            <pc:docMk/>
            <pc:sldMk cId="2713767107" sldId="261"/>
            <ac:spMk id="28" creationId="{71CEF5A5-9527-BC4F-BD8A-39A040E706B6}"/>
          </ac:spMkLst>
        </pc:spChg>
        <pc:spChg chg="add mod">
          <ac:chgData name="Caroline Bird" userId="833b98422353e469" providerId="LiveId" clId="{FA86DCAE-B7F4-8844-B5AF-15B5D2E74538}" dt="2020-02-08T16:46:16.753" v="906" actId="1076"/>
          <ac:spMkLst>
            <pc:docMk/>
            <pc:sldMk cId="2713767107" sldId="261"/>
            <ac:spMk id="31" creationId="{CE1775B0-4035-3446-BD67-F3E8FFCEA1AB}"/>
          </ac:spMkLst>
        </pc:spChg>
        <pc:cxnChg chg="add mod">
          <ac:chgData name="Caroline Bird" userId="833b98422353e469" providerId="LiveId" clId="{FA86DCAE-B7F4-8844-B5AF-15B5D2E74538}" dt="2020-02-08T16:46:21.440" v="907" actId="14100"/>
          <ac:cxnSpMkLst>
            <pc:docMk/>
            <pc:sldMk cId="2713767107" sldId="261"/>
            <ac:cxnSpMk id="7" creationId="{BD98EFA5-623F-7342-8C04-ED14BD5A3DE7}"/>
          </ac:cxnSpMkLst>
        </pc:cxnChg>
        <pc:cxnChg chg="add mod">
          <ac:chgData name="Caroline Bird" userId="833b98422353e469" providerId="LiveId" clId="{FA86DCAE-B7F4-8844-B5AF-15B5D2E74538}" dt="2020-02-08T16:45:34.522" v="889" actId="14100"/>
          <ac:cxnSpMkLst>
            <pc:docMk/>
            <pc:sldMk cId="2713767107" sldId="261"/>
            <ac:cxnSpMk id="8" creationId="{3527BB1B-C452-C147-B14A-3FA0806C13D6}"/>
          </ac:cxnSpMkLst>
        </pc:cxnChg>
        <pc:cxnChg chg="add mod">
          <ac:chgData name="Caroline Bird" userId="833b98422353e469" providerId="LiveId" clId="{FA86DCAE-B7F4-8844-B5AF-15B5D2E74538}" dt="2020-02-08T16:46:04.701" v="901" actId="1076"/>
          <ac:cxnSpMkLst>
            <pc:docMk/>
            <pc:sldMk cId="2713767107" sldId="261"/>
            <ac:cxnSpMk id="11" creationId="{F477A397-2EAA-5F42-81E6-E77EDA1D2E15}"/>
          </ac:cxnSpMkLst>
        </pc:cxnChg>
        <pc:cxnChg chg="add mod">
          <ac:chgData name="Caroline Bird" userId="833b98422353e469" providerId="LiveId" clId="{FA86DCAE-B7F4-8844-B5AF-15B5D2E74538}" dt="2020-02-08T16:46:10.454" v="903" actId="1076"/>
          <ac:cxnSpMkLst>
            <pc:docMk/>
            <pc:sldMk cId="2713767107" sldId="261"/>
            <ac:cxnSpMk id="12" creationId="{1F4A2F71-3609-8D47-BCAC-C652743F9967}"/>
          </ac:cxnSpMkLst>
        </pc:cxnChg>
        <pc:cxnChg chg="add mod">
          <ac:chgData name="Caroline Bird" userId="833b98422353e469" providerId="LiveId" clId="{FA86DCAE-B7F4-8844-B5AF-15B5D2E74538}" dt="2020-02-08T16:45:55.493" v="898" actId="1076"/>
          <ac:cxnSpMkLst>
            <pc:docMk/>
            <pc:sldMk cId="2713767107" sldId="261"/>
            <ac:cxnSpMk id="15" creationId="{BC5BCECE-0857-7341-8C2B-52F5C5313B8A}"/>
          </ac:cxnSpMkLst>
        </pc:cxnChg>
        <pc:cxnChg chg="add mod">
          <ac:chgData name="Caroline Bird" userId="833b98422353e469" providerId="LiveId" clId="{FA86DCAE-B7F4-8844-B5AF-15B5D2E74538}" dt="2020-02-08T16:45:58.866" v="899" actId="1076"/>
          <ac:cxnSpMkLst>
            <pc:docMk/>
            <pc:sldMk cId="2713767107" sldId="261"/>
            <ac:cxnSpMk id="16" creationId="{6A726233-71A0-BC4B-AB68-F27C7653F3DD}"/>
          </ac:cxnSpMkLst>
        </pc:cxnChg>
        <pc:cxnChg chg="add mod">
          <ac:chgData name="Caroline Bird" userId="833b98422353e469" providerId="LiveId" clId="{FA86DCAE-B7F4-8844-B5AF-15B5D2E74538}" dt="2020-02-08T16:45:42.344" v="892" actId="14100"/>
          <ac:cxnSpMkLst>
            <pc:docMk/>
            <pc:sldMk cId="2713767107" sldId="261"/>
            <ac:cxnSpMk id="20" creationId="{D13AD7BE-2D1E-E840-A6E6-E397B654FC5D}"/>
          </ac:cxnSpMkLst>
        </pc:cxnChg>
        <pc:cxnChg chg="add">
          <ac:chgData name="Caroline Bird" userId="833b98422353e469" providerId="LiveId" clId="{FA86DCAE-B7F4-8844-B5AF-15B5D2E74538}" dt="2020-02-08T16:45:29.500" v="888"/>
          <ac:cxnSpMkLst>
            <pc:docMk/>
            <pc:sldMk cId="2713767107" sldId="261"/>
            <ac:cxnSpMk id="21" creationId="{794FDDA1-3561-FB45-A2B3-79AB60A724D4}"/>
          </ac:cxnSpMkLst>
        </pc:cxnChg>
        <pc:cxnChg chg="add mod">
          <ac:chgData name="Caroline Bird" userId="833b98422353e469" providerId="LiveId" clId="{FA86DCAE-B7F4-8844-B5AF-15B5D2E74538}" dt="2020-02-08T16:46:14.805" v="905" actId="1076"/>
          <ac:cxnSpMkLst>
            <pc:docMk/>
            <pc:sldMk cId="2713767107" sldId="261"/>
            <ac:cxnSpMk id="22" creationId="{91645EF0-F1DF-2544-BDC8-449832875D1F}"/>
          </ac:cxnSpMkLst>
        </pc:cxnChg>
        <pc:cxnChg chg="add mod">
          <ac:chgData name="Caroline Bird" userId="833b98422353e469" providerId="LiveId" clId="{FA86DCAE-B7F4-8844-B5AF-15B5D2E74538}" dt="2020-02-08T16:46:02.252" v="900" actId="1076"/>
          <ac:cxnSpMkLst>
            <pc:docMk/>
            <pc:sldMk cId="2713767107" sldId="261"/>
            <ac:cxnSpMk id="24" creationId="{B7528F58-26A6-E84E-837C-6E6288194E6A}"/>
          </ac:cxnSpMkLst>
        </pc:cxnChg>
        <pc:cxnChg chg="add mod">
          <ac:chgData name="Caroline Bird" userId="833b98422353e469" providerId="LiveId" clId="{FA86DCAE-B7F4-8844-B5AF-15B5D2E74538}" dt="2020-02-08T16:46:07.714" v="902" actId="1076"/>
          <ac:cxnSpMkLst>
            <pc:docMk/>
            <pc:sldMk cId="2713767107" sldId="261"/>
            <ac:cxnSpMk id="26" creationId="{763D1FF4-4B91-E245-99A6-3506117DC608}"/>
          </ac:cxnSpMkLst>
        </pc:cxnChg>
        <pc:cxnChg chg="add mod">
          <ac:chgData name="Caroline Bird" userId="833b98422353e469" providerId="LiveId" clId="{FA86DCAE-B7F4-8844-B5AF-15B5D2E74538}" dt="2020-02-08T16:46:10.454" v="903" actId="1076"/>
          <ac:cxnSpMkLst>
            <pc:docMk/>
            <pc:sldMk cId="2713767107" sldId="261"/>
            <ac:cxnSpMk id="27" creationId="{05942D8A-9897-9B45-9380-AE575C4DF205}"/>
          </ac:cxnSpMkLst>
        </pc:cxnChg>
        <pc:cxnChg chg="add mod">
          <ac:chgData name="Caroline Bird" userId="833b98422353e469" providerId="LiveId" clId="{FA86DCAE-B7F4-8844-B5AF-15B5D2E74538}" dt="2020-02-08T16:46:14.805" v="905" actId="1076"/>
          <ac:cxnSpMkLst>
            <pc:docMk/>
            <pc:sldMk cId="2713767107" sldId="261"/>
            <ac:cxnSpMk id="29" creationId="{DECD4EB5-249F-3943-BC33-CE7CBE061034}"/>
          </ac:cxnSpMkLst>
        </pc:cxnChg>
        <pc:cxnChg chg="add mod">
          <ac:chgData name="Caroline Bird" userId="833b98422353e469" providerId="LiveId" clId="{FA86DCAE-B7F4-8844-B5AF-15B5D2E74538}" dt="2020-02-08T16:46:12.242" v="904" actId="1076"/>
          <ac:cxnSpMkLst>
            <pc:docMk/>
            <pc:sldMk cId="2713767107" sldId="261"/>
            <ac:cxnSpMk id="30" creationId="{ED06AC25-55F5-A84F-9B9F-758037558922}"/>
          </ac:cxnSpMkLst>
        </pc:cxnChg>
        <pc:cxnChg chg="add mod">
          <ac:chgData name="Caroline Bird" userId="833b98422353e469" providerId="LiveId" clId="{FA86DCAE-B7F4-8844-B5AF-15B5D2E74538}" dt="2020-02-08T16:46:16.753" v="906" actId="1076"/>
          <ac:cxnSpMkLst>
            <pc:docMk/>
            <pc:sldMk cId="2713767107" sldId="261"/>
            <ac:cxnSpMk id="32" creationId="{88DF3C37-5F01-D940-A5C0-E6C809238BED}"/>
          </ac:cxnSpMkLst>
        </pc:cxnChg>
        <pc:cxnChg chg="add mod">
          <ac:chgData name="Caroline Bird" userId="833b98422353e469" providerId="LiveId" clId="{FA86DCAE-B7F4-8844-B5AF-15B5D2E74538}" dt="2020-02-08T16:46:31.650" v="910" actId="14100"/>
          <ac:cxnSpMkLst>
            <pc:docMk/>
            <pc:sldMk cId="2713767107" sldId="261"/>
            <ac:cxnSpMk id="63" creationId="{5336220F-B49D-CB45-BAAA-EE81A19F290D}"/>
          </ac:cxnSpMkLst>
        </pc:cxnChg>
      </pc:sldChg>
      <pc:sldChg chg="addSp delSp modSp add modNotesTx">
        <pc:chgData name="Caroline Bird" userId="833b98422353e469" providerId="LiveId" clId="{FA86DCAE-B7F4-8844-B5AF-15B5D2E74538}" dt="2020-02-10T17:13:30.447" v="1052" actId="207"/>
        <pc:sldMkLst>
          <pc:docMk/>
          <pc:sldMk cId="2439438311" sldId="262"/>
        </pc:sldMkLst>
        <pc:spChg chg="mod">
          <ac:chgData name="Caroline Bird" userId="833b98422353e469" providerId="LiveId" clId="{FA86DCAE-B7F4-8844-B5AF-15B5D2E74538}" dt="2020-02-08T16:40:31.577" v="782" actId="1076"/>
          <ac:spMkLst>
            <pc:docMk/>
            <pc:sldMk cId="2439438311" sldId="262"/>
            <ac:spMk id="4" creationId="{8251203F-6680-544C-92E4-5603DE888158}"/>
          </ac:spMkLst>
        </pc:spChg>
        <pc:spChg chg="mod">
          <ac:chgData name="Caroline Bird" userId="833b98422353e469" providerId="LiveId" clId="{FA86DCAE-B7F4-8844-B5AF-15B5D2E74538}" dt="2020-02-08T16:40:33.627" v="783" actId="1076"/>
          <ac:spMkLst>
            <pc:docMk/>
            <pc:sldMk cId="2439438311" sldId="262"/>
            <ac:spMk id="29" creationId="{F59E1CA2-4AC5-C842-9629-F10E8568AB75}"/>
          </ac:spMkLst>
        </pc:spChg>
        <pc:spChg chg="mod">
          <ac:chgData name="Caroline Bird" userId="833b98422353e469" providerId="LiveId" clId="{FA86DCAE-B7F4-8844-B5AF-15B5D2E74538}" dt="2020-02-08T16:40:36.437" v="784" actId="1076"/>
          <ac:spMkLst>
            <pc:docMk/>
            <pc:sldMk cId="2439438311" sldId="262"/>
            <ac:spMk id="30" creationId="{98E270A7-2542-F44D-BF0E-A6B7F0EA3E05}"/>
          </ac:spMkLst>
        </pc:spChg>
        <pc:spChg chg="mod">
          <ac:chgData name="Caroline Bird" userId="833b98422353e469" providerId="LiveId" clId="{FA86DCAE-B7F4-8844-B5AF-15B5D2E74538}" dt="2020-02-08T16:33:46.242" v="710" actId="1076"/>
          <ac:spMkLst>
            <pc:docMk/>
            <pc:sldMk cId="2439438311" sldId="262"/>
            <ac:spMk id="31" creationId="{5033E3D1-B348-BF46-92BD-786943561F6F}"/>
          </ac:spMkLst>
        </pc:spChg>
        <pc:spChg chg="mod">
          <ac:chgData name="Caroline Bird" userId="833b98422353e469" providerId="LiveId" clId="{FA86DCAE-B7F4-8844-B5AF-15B5D2E74538}" dt="2020-02-08T16:40:29.583" v="781" actId="1076"/>
          <ac:spMkLst>
            <pc:docMk/>
            <pc:sldMk cId="2439438311" sldId="262"/>
            <ac:spMk id="32" creationId="{8A9842AB-9687-8D4E-B118-AA573F3DECB7}"/>
          </ac:spMkLst>
        </pc:spChg>
        <pc:spChg chg="mod">
          <ac:chgData name="Caroline Bird" userId="833b98422353e469" providerId="LiveId" clId="{FA86DCAE-B7F4-8844-B5AF-15B5D2E74538}" dt="2020-02-10T17:13:30.447" v="1052" actId="207"/>
          <ac:spMkLst>
            <pc:docMk/>
            <pc:sldMk cId="2439438311" sldId="262"/>
            <ac:spMk id="49" creationId="{D65A6C99-6333-3142-B88D-80BDFAD412CA}"/>
          </ac:spMkLst>
        </pc:spChg>
        <pc:spChg chg="add del mod">
          <ac:chgData name="Caroline Bird" userId="833b98422353e469" providerId="LiveId" clId="{FA86DCAE-B7F4-8844-B5AF-15B5D2E74538}" dt="2020-02-08T16:42:55.739" v="856"/>
          <ac:spMkLst>
            <pc:docMk/>
            <pc:sldMk cId="2439438311" sldId="262"/>
            <ac:spMk id="58" creationId="{DD2B116D-F7C6-AD4B-A6B4-362A0D7E5E5C}"/>
          </ac:spMkLst>
        </pc:spChg>
        <pc:spChg chg="mod">
          <ac:chgData name="Caroline Bird" userId="833b98422353e469" providerId="LiveId" clId="{FA86DCAE-B7F4-8844-B5AF-15B5D2E74538}" dt="2020-02-08T16:30:17.143" v="687" actId="207"/>
          <ac:spMkLst>
            <pc:docMk/>
            <pc:sldMk cId="2439438311" sldId="262"/>
            <ac:spMk id="63" creationId="{F85DCEDD-23A3-1C4A-82E4-4E22D50A98F2}"/>
          </ac:spMkLst>
        </pc:spChg>
        <pc:spChg chg="add mod">
          <ac:chgData name="Caroline Bird" userId="833b98422353e469" providerId="LiveId" clId="{FA86DCAE-B7F4-8844-B5AF-15B5D2E74538}" dt="2020-02-08T16:34:00.979" v="732" actId="207"/>
          <ac:spMkLst>
            <pc:docMk/>
            <pc:sldMk cId="2439438311" sldId="262"/>
            <ac:spMk id="64" creationId="{7617859D-78A2-504F-BA19-E7B99E442D5D}"/>
          </ac:spMkLst>
        </pc:spChg>
        <pc:spChg chg="mod">
          <ac:chgData name="Caroline Bird" userId="833b98422353e469" providerId="LiveId" clId="{FA86DCAE-B7F4-8844-B5AF-15B5D2E74538}" dt="2020-02-08T16:42:20.789" v="848" actId="1076"/>
          <ac:spMkLst>
            <pc:docMk/>
            <pc:sldMk cId="2439438311" sldId="262"/>
            <ac:spMk id="66" creationId="{5D00A857-AFD8-C247-8C11-8A6131F81A94}"/>
          </ac:spMkLst>
        </pc:spChg>
        <pc:spChg chg="add mod">
          <ac:chgData name="Caroline Bird" userId="833b98422353e469" providerId="LiveId" clId="{FA86DCAE-B7F4-8844-B5AF-15B5D2E74538}" dt="2020-02-08T16:34:52.235" v="760" actId="207"/>
          <ac:spMkLst>
            <pc:docMk/>
            <pc:sldMk cId="2439438311" sldId="262"/>
            <ac:spMk id="70" creationId="{149B85A3-9AEA-6B44-B16A-397BF5E51EAA}"/>
          </ac:spMkLst>
        </pc:spChg>
        <pc:spChg chg="mod">
          <ac:chgData name="Caroline Bird" userId="833b98422353e469" providerId="LiveId" clId="{FA86DCAE-B7F4-8844-B5AF-15B5D2E74538}" dt="2020-02-08T16:41:14.316" v="791" actId="1076"/>
          <ac:spMkLst>
            <pc:docMk/>
            <pc:sldMk cId="2439438311" sldId="262"/>
            <ac:spMk id="77" creationId="{3BEF1B56-A886-4446-A92F-2497C2B96ACC}"/>
          </ac:spMkLst>
        </pc:spChg>
        <pc:spChg chg="mod">
          <ac:chgData name="Caroline Bird" userId="833b98422353e469" providerId="LiveId" clId="{FA86DCAE-B7F4-8844-B5AF-15B5D2E74538}" dt="2020-02-08T16:41:31.161" v="814" actId="207"/>
          <ac:spMkLst>
            <pc:docMk/>
            <pc:sldMk cId="2439438311" sldId="262"/>
            <ac:spMk id="78" creationId="{11AC4BDE-51C2-E047-8279-1FE230682C31}"/>
          </ac:spMkLst>
        </pc:spChg>
        <pc:spChg chg="add mod">
          <ac:chgData name="Caroline Bird" userId="833b98422353e469" providerId="LiveId" clId="{FA86DCAE-B7F4-8844-B5AF-15B5D2E74538}" dt="2020-02-08T16:42:54.035" v="854" actId="1076"/>
          <ac:spMkLst>
            <pc:docMk/>
            <pc:sldMk cId="2439438311" sldId="262"/>
            <ac:spMk id="79" creationId="{5B67E53F-DD13-B34A-8B00-0DB09F0A497C}"/>
          </ac:spMkLst>
        </pc:spChg>
        <pc:spChg chg="mod">
          <ac:chgData name="Caroline Bird" userId="833b98422353e469" providerId="LiveId" clId="{FA86DCAE-B7F4-8844-B5AF-15B5D2E74538}" dt="2020-02-08T16:40:45.744" v="788" actId="1076"/>
          <ac:spMkLst>
            <pc:docMk/>
            <pc:sldMk cId="2439438311" sldId="262"/>
            <ac:spMk id="80" creationId="{09D65085-15D8-4D46-8562-DC4A876AEC62}"/>
          </ac:spMkLst>
        </pc:spChg>
        <pc:spChg chg="mod">
          <ac:chgData name="Caroline Bird" userId="833b98422353e469" providerId="LiveId" clId="{FA86DCAE-B7F4-8844-B5AF-15B5D2E74538}" dt="2020-02-08T16:30:17.143" v="687" actId="207"/>
          <ac:spMkLst>
            <pc:docMk/>
            <pc:sldMk cId="2439438311" sldId="262"/>
            <ac:spMk id="86" creationId="{389333F3-0AAC-0D46-AB78-87C6326DEA10}"/>
          </ac:spMkLst>
        </pc:spChg>
        <pc:spChg chg="mod">
          <ac:chgData name="Caroline Bird" userId="833b98422353e469" providerId="LiveId" clId="{FA86DCAE-B7F4-8844-B5AF-15B5D2E74538}" dt="2020-02-08T16:36:52.818" v="766" actId="207"/>
          <ac:spMkLst>
            <pc:docMk/>
            <pc:sldMk cId="2439438311" sldId="262"/>
            <ac:spMk id="99" creationId="{5C3399E3-6DBF-ED40-9292-C17C87A7D9F1}"/>
          </ac:spMkLst>
        </pc:spChg>
        <pc:spChg chg="mod">
          <ac:chgData name="Caroline Bird" userId="833b98422353e469" providerId="LiveId" clId="{FA86DCAE-B7F4-8844-B5AF-15B5D2E74538}" dt="2020-02-08T16:42:11.703" v="845" actId="1076"/>
          <ac:spMkLst>
            <pc:docMk/>
            <pc:sldMk cId="2439438311" sldId="262"/>
            <ac:spMk id="101" creationId="{63458E31-A03F-0848-BEE3-9DEC39E64C04}"/>
          </ac:spMkLst>
        </pc:spChg>
        <pc:spChg chg="del">
          <ac:chgData name="Caroline Bird" userId="833b98422353e469" providerId="LiveId" clId="{FA86DCAE-B7F4-8844-B5AF-15B5D2E74538}" dt="2020-02-08T16:36:57.889" v="767"/>
          <ac:spMkLst>
            <pc:docMk/>
            <pc:sldMk cId="2439438311" sldId="262"/>
            <ac:spMk id="102" creationId="{93E6B9CC-9144-434B-BDB5-7DC85925C019}"/>
          </ac:spMkLst>
        </pc:spChg>
        <pc:spChg chg="mod">
          <ac:chgData name="Caroline Bird" userId="833b98422353e469" providerId="LiveId" clId="{FA86DCAE-B7F4-8844-B5AF-15B5D2E74538}" dt="2020-02-08T16:42:16.674" v="847" actId="1076"/>
          <ac:spMkLst>
            <pc:docMk/>
            <pc:sldMk cId="2439438311" sldId="262"/>
            <ac:spMk id="103" creationId="{1BC54E83-E872-0248-B7B6-DE172525C5EF}"/>
          </ac:spMkLst>
        </pc:spChg>
        <pc:spChg chg="mod">
          <ac:chgData name="Caroline Bird" userId="833b98422353e469" providerId="LiveId" clId="{FA86DCAE-B7F4-8844-B5AF-15B5D2E74538}" dt="2020-02-08T16:37:34.040" v="772" actId="1076"/>
          <ac:spMkLst>
            <pc:docMk/>
            <pc:sldMk cId="2439438311" sldId="262"/>
            <ac:spMk id="104" creationId="{C7761215-2750-5B49-9330-1C59421F201D}"/>
          </ac:spMkLst>
        </pc:spChg>
        <pc:spChg chg="add mod">
          <ac:chgData name="Caroline Bird" userId="833b98422353e469" providerId="LiveId" clId="{FA86DCAE-B7F4-8844-B5AF-15B5D2E74538}" dt="2020-02-08T16:42:32.662" v="850" actId="1076"/>
          <ac:spMkLst>
            <pc:docMk/>
            <pc:sldMk cId="2439438311" sldId="262"/>
            <ac:spMk id="106" creationId="{B8180503-FF46-FF4D-894B-F8F7F2CCF513}"/>
          </ac:spMkLst>
        </pc:spChg>
        <pc:spChg chg="mod">
          <ac:chgData name="Caroline Bird" userId="833b98422353e469" providerId="LiveId" clId="{FA86DCAE-B7F4-8844-B5AF-15B5D2E74538}" dt="2020-02-08T16:42:09.048" v="844" actId="1076"/>
          <ac:spMkLst>
            <pc:docMk/>
            <pc:sldMk cId="2439438311" sldId="262"/>
            <ac:spMk id="128" creationId="{38E17098-D750-B342-B603-FD3340BA0427}"/>
          </ac:spMkLst>
        </pc:spChg>
        <pc:spChg chg="add mod">
          <ac:chgData name="Caroline Bird" userId="833b98422353e469" providerId="LiveId" clId="{FA86DCAE-B7F4-8844-B5AF-15B5D2E74538}" dt="2020-02-08T16:43:24.775" v="878" actId="20577"/>
          <ac:spMkLst>
            <pc:docMk/>
            <pc:sldMk cId="2439438311" sldId="262"/>
            <ac:spMk id="133" creationId="{2451F0F8-965B-7847-9FDB-90F511EAF054}"/>
          </ac:spMkLst>
        </pc:spChg>
        <pc:spChg chg="mod">
          <ac:chgData name="Caroline Bird" userId="833b98422353e469" providerId="LiveId" clId="{FA86DCAE-B7F4-8844-B5AF-15B5D2E74538}" dt="2020-02-08T16:34:35.468" v="739" actId="1076"/>
          <ac:spMkLst>
            <pc:docMk/>
            <pc:sldMk cId="2439438311" sldId="262"/>
            <ac:spMk id="137" creationId="{E4988E76-CE71-6C4D-9FAA-4027660F26A4}"/>
          </ac:spMkLst>
        </pc:spChg>
        <pc:cxnChg chg="mod">
          <ac:chgData name="Caroline Bird" userId="833b98422353e469" providerId="LiveId" clId="{FA86DCAE-B7F4-8844-B5AF-15B5D2E74538}" dt="2020-02-08T16:40:31.577" v="782" actId="1076"/>
          <ac:cxnSpMkLst>
            <pc:docMk/>
            <pc:sldMk cId="2439438311" sldId="262"/>
            <ac:cxnSpMk id="11" creationId="{C3A97D10-4331-4744-8F40-2E7E7B39270B}"/>
          </ac:cxnSpMkLst>
        </pc:cxnChg>
        <pc:cxnChg chg="mod">
          <ac:chgData name="Caroline Bird" userId="833b98422353e469" providerId="LiveId" clId="{FA86DCAE-B7F4-8844-B5AF-15B5D2E74538}" dt="2020-02-08T16:40:38.531" v="785" actId="14100"/>
          <ac:cxnSpMkLst>
            <pc:docMk/>
            <pc:sldMk cId="2439438311" sldId="262"/>
            <ac:cxnSpMk id="34" creationId="{FA9EDDA3-4D74-5543-8A28-604003D6097E}"/>
          </ac:cxnSpMkLst>
        </pc:cxnChg>
        <pc:cxnChg chg="mod">
          <ac:chgData name="Caroline Bird" userId="833b98422353e469" providerId="LiveId" clId="{FA86DCAE-B7F4-8844-B5AF-15B5D2E74538}" dt="2020-02-08T16:40:33.627" v="783" actId="1076"/>
          <ac:cxnSpMkLst>
            <pc:docMk/>
            <pc:sldMk cId="2439438311" sldId="262"/>
            <ac:cxnSpMk id="37" creationId="{C0312155-FD1B-6E4C-874D-9A8F15CEC0E8}"/>
          </ac:cxnSpMkLst>
        </pc:cxnChg>
        <pc:cxnChg chg="mod">
          <ac:chgData name="Caroline Bird" userId="833b98422353e469" providerId="LiveId" clId="{FA86DCAE-B7F4-8844-B5AF-15B5D2E74538}" dt="2020-02-08T16:40:31.577" v="782" actId="1076"/>
          <ac:cxnSpMkLst>
            <pc:docMk/>
            <pc:sldMk cId="2439438311" sldId="262"/>
            <ac:cxnSpMk id="40" creationId="{1483F233-E8CA-C441-ABAE-C644A072AAA3}"/>
          </ac:cxnSpMkLst>
        </pc:cxnChg>
        <pc:cxnChg chg="mod">
          <ac:chgData name="Caroline Bird" userId="833b98422353e469" providerId="LiveId" clId="{FA86DCAE-B7F4-8844-B5AF-15B5D2E74538}" dt="2020-02-08T16:40:31.577" v="782" actId="1076"/>
          <ac:cxnSpMkLst>
            <pc:docMk/>
            <pc:sldMk cId="2439438311" sldId="262"/>
            <ac:cxnSpMk id="43" creationId="{D0E74059-E893-B543-A721-A5C08E834957}"/>
          </ac:cxnSpMkLst>
        </pc:cxnChg>
        <pc:cxnChg chg="mod">
          <ac:chgData name="Caroline Bird" userId="833b98422353e469" providerId="LiveId" clId="{FA86DCAE-B7F4-8844-B5AF-15B5D2E74538}" dt="2020-02-08T16:37:34.040" v="772" actId="1076"/>
          <ac:cxnSpMkLst>
            <pc:docMk/>
            <pc:sldMk cId="2439438311" sldId="262"/>
            <ac:cxnSpMk id="60" creationId="{6A26B376-06E0-8C45-9423-70DEE6BA12F9}"/>
          </ac:cxnSpMkLst>
        </pc:cxnChg>
        <pc:cxnChg chg="mod">
          <ac:chgData name="Caroline Bird" userId="833b98422353e469" providerId="LiveId" clId="{FA86DCAE-B7F4-8844-B5AF-15B5D2E74538}" dt="2020-02-08T16:42:26.786" v="849" actId="14100"/>
          <ac:cxnSpMkLst>
            <pc:docMk/>
            <pc:sldMk cId="2439438311" sldId="262"/>
            <ac:cxnSpMk id="67" creationId="{EFC791DF-2F30-E04C-874C-C13B0578C530}"/>
          </ac:cxnSpMkLst>
        </pc:cxnChg>
        <pc:cxnChg chg="add mod">
          <ac:chgData name="Caroline Bird" userId="833b98422353e469" providerId="LiveId" clId="{FA86DCAE-B7F4-8844-B5AF-15B5D2E74538}" dt="2020-02-08T16:40:31.577" v="782" actId="1076"/>
          <ac:cxnSpMkLst>
            <pc:docMk/>
            <pc:sldMk cId="2439438311" sldId="262"/>
            <ac:cxnSpMk id="69" creationId="{5DDD9DD8-C2B3-6E44-9866-3214D31811B2}"/>
          </ac:cxnSpMkLst>
        </pc:cxnChg>
        <pc:cxnChg chg="add mod">
          <ac:chgData name="Caroline Bird" userId="833b98422353e469" providerId="LiveId" clId="{FA86DCAE-B7F4-8844-B5AF-15B5D2E74538}" dt="2020-02-08T16:34:49.880" v="759" actId="14100"/>
          <ac:cxnSpMkLst>
            <pc:docMk/>
            <pc:sldMk cId="2439438311" sldId="262"/>
            <ac:cxnSpMk id="72" creationId="{A2991147-E027-334A-ADAD-6A9A649DA777}"/>
          </ac:cxnSpMkLst>
        </pc:cxnChg>
        <pc:cxnChg chg="mod">
          <ac:chgData name="Caroline Bird" userId="833b98422353e469" providerId="LiveId" clId="{FA86DCAE-B7F4-8844-B5AF-15B5D2E74538}" dt="2020-02-08T16:33:46.242" v="710" actId="1076"/>
          <ac:cxnSpMkLst>
            <pc:docMk/>
            <pc:sldMk cId="2439438311" sldId="262"/>
            <ac:cxnSpMk id="74" creationId="{37DFC933-3A51-6944-98D2-E780D1E818A0}"/>
          </ac:cxnSpMkLst>
        </pc:cxnChg>
        <pc:cxnChg chg="add mod">
          <ac:chgData name="Caroline Bird" userId="833b98422353e469" providerId="LiveId" clId="{FA86DCAE-B7F4-8844-B5AF-15B5D2E74538}" dt="2020-02-08T16:42:54.035" v="854" actId="1076"/>
          <ac:cxnSpMkLst>
            <pc:docMk/>
            <pc:sldMk cId="2439438311" sldId="262"/>
            <ac:cxnSpMk id="81" creationId="{CE1B4CD2-742B-8148-BEBC-2BB3A5F2E376}"/>
          </ac:cxnSpMkLst>
        </pc:cxnChg>
        <pc:cxnChg chg="mod">
          <ac:chgData name="Caroline Bird" userId="833b98422353e469" providerId="LiveId" clId="{FA86DCAE-B7F4-8844-B5AF-15B5D2E74538}" dt="2020-02-08T16:40:51.274" v="790" actId="14100"/>
          <ac:cxnSpMkLst>
            <pc:docMk/>
            <pc:sldMk cId="2439438311" sldId="262"/>
            <ac:cxnSpMk id="83" creationId="{7ACD8D73-8C67-0947-B746-A9E822459728}"/>
          </ac:cxnSpMkLst>
        </pc:cxnChg>
        <pc:cxnChg chg="add mod">
          <ac:chgData name="Caroline Bird" userId="833b98422353e469" providerId="LiveId" clId="{FA86DCAE-B7F4-8844-B5AF-15B5D2E74538}" dt="2020-02-08T16:42:54.035" v="854" actId="1076"/>
          <ac:cxnSpMkLst>
            <pc:docMk/>
            <pc:sldMk cId="2439438311" sldId="262"/>
            <ac:cxnSpMk id="85" creationId="{599D1C7D-DE6E-254C-B6DE-01908E19E8EF}"/>
          </ac:cxnSpMkLst>
        </pc:cxnChg>
        <pc:cxnChg chg="mod">
          <ac:chgData name="Caroline Bird" userId="833b98422353e469" providerId="LiveId" clId="{FA86DCAE-B7F4-8844-B5AF-15B5D2E74538}" dt="2020-02-08T16:41:17.154" v="792" actId="14100"/>
          <ac:cxnSpMkLst>
            <pc:docMk/>
            <pc:sldMk cId="2439438311" sldId="262"/>
            <ac:cxnSpMk id="87" creationId="{BB8DFB7F-A585-6B45-AFE1-3BDB6432AE78}"/>
          </ac:cxnSpMkLst>
        </pc:cxnChg>
        <pc:cxnChg chg="mod">
          <ac:chgData name="Caroline Bird" userId="833b98422353e469" providerId="LiveId" clId="{FA86DCAE-B7F4-8844-B5AF-15B5D2E74538}" dt="2020-02-08T16:41:20.239" v="793" actId="1076"/>
          <ac:cxnSpMkLst>
            <pc:docMk/>
            <pc:sldMk cId="2439438311" sldId="262"/>
            <ac:cxnSpMk id="90" creationId="{B72F5CCA-F71C-FE4C-A47A-816FB8FD10EC}"/>
          </ac:cxnSpMkLst>
        </pc:cxnChg>
        <pc:cxnChg chg="del">
          <ac:chgData name="Caroline Bird" userId="833b98422353e469" providerId="LiveId" clId="{FA86DCAE-B7F4-8844-B5AF-15B5D2E74538}" dt="2020-02-08T16:36:57.889" v="767"/>
          <ac:cxnSpMkLst>
            <pc:docMk/>
            <pc:sldMk cId="2439438311" sldId="262"/>
            <ac:cxnSpMk id="105" creationId="{C539C64C-B0D0-7842-8F6B-D2A0FE2CEE9D}"/>
          </ac:cxnSpMkLst>
        </pc:cxnChg>
        <pc:cxnChg chg="add mod">
          <ac:chgData name="Caroline Bird" userId="833b98422353e469" providerId="LiveId" clId="{FA86DCAE-B7F4-8844-B5AF-15B5D2E74538}" dt="2020-02-08T16:42:32.662" v="850" actId="1076"/>
          <ac:cxnSpMkLst>
            <pc:docMk/>
            <pc:sldMk cId="2439438311" sldId="262"/>
            <ac:cxnSpMk id="107" creationId="{348A3B2E-6727-BF4B-8B63-471E86010528}"/>
          </ac:cxnSpMkLst>
        </pc:cxnChg>
        <pc:cxnChg chg="mod">
          <ac:chgData name="Caroline Bird" userId="833b98422353e469" providerId="LiveId" clId="{FA86DCAE-B7F4-8844-B5AF-15B5D2E74538}" dt="2020-02-08T16:42:16.674" v="847" actId="1076"/>
          <ac:cxnSpMkLst>
            <pc:docMk/>
            <pc:sldMk cId="2439438311" sldId="262"/>
            <ac:cxnSpMk id="110" creationId="{ED9ECEA8-700D-8040-A3AF-A4C50DFA1CD0}"/>
          </ac:cxnSpMkLst>
        </pc:cxnChg>
        <pc:cxnChg chg="add mod">
          <ac:chgData name="Caroline Bird" userId="833b98422353e469" providerId="LiveId" clId="{FA86DCAE-B7F4-8844-B5AF-15B5D2E74538}" dt="2020-02-08T16:42:54.035" v="854" actId="1076"/>
          <ac:cxnSpMkLst>
            <pc:docMk/>
            <pc:sldMk cId="2439438311" sldId="262"/>
            <ac:cxnSpMk id="111" creationId="{59E5B960-19A1-074D-98DD-3545E7B7CCAC}"/>
          </ac:cxnSpMkLst>
        </pc:cxnChg>
        <pc:cxnChg chg="mod">
          <ac:chgData name="Caroline Bird" userId="833b98422353e469" providerId="LiveId" clId="{FA86DCAE-B7F4-8844-B5AF-15B5D2E74538}" dt="2020-02-08T16:42:13.940" v="846" actId="1076"/>
          <ac:cxnSpMkLst>
            <pc:docMk/>
            <pc:sldMk cId="2439438311" sldId="262"/>
            <ac:cxnSpMk id="113" creationId="{E1447901-F50F-8B45-B8B4-F29E4BBB1D16}"/>
          </ac:cxnSpMkLst>
        </pc:cxnChg>
        <pc:cxnChg chg="mod">
          <ac:chgData name="Caroline Bird" userId="833b98422353e469" providerId="LiveId" clId="{FA86DCAE-B7F4-8844-B5AF-15B5D2E74538}" dt="2020-02-08T16:42:11.703" v="845" actId="1076"/>
          <ac:cxnSpMkLst>
            <pc:docMk/>
            <pc:sldMk cId="2439438311" sldId="262"/>
            <ac:cxnSpMk id="116" creationId="{6B6994EB-9389-AC46-A666-4E168B4E4C44}"/>
          </ac:cxnSpMkLst>
        </pc:cxnChg>
        <pc:cxnChg chg="mod">
          <ac:chgData name="Caroline Bird" userId="833b98422353e469" providerId="LiveId" clId="{FA86DCAE-B7F4-8844-B5AF-15B5D2E74538}" dt="2020-02-08T16:42:09.048" v="844" actId="1076"/>
          <ac:cxnSpMkLst>
            <pc:docMk/>
            <pc:sldMk cId="2439438311" sldId="262"/>
            <ac:cxnSpMk id="129" creationId="{04953071-37A0-7946-9C96-D94367061EC8}"/>
          </ac:cxnSpMkLst>
        </pc:cxnChg>
        <pc:cxnChg chg="mod">
          <ac:chgData name="Caroline Bird" userId="833b98422353e469" providerId="LiveId" clId="{FA86DCAE-B7F4-8844-B5AF-15B5D2E74538}" dt="2020-02-08T16:36:23.495" v="765" actId="207"/>
          <ac:cxnSpMkLst>
            <pc:docMk/>
            <pc:sldMk cId="2439438311" sldId="262"/>
            <ac:cxnSpMk id="132" creationId="{E8F05FAF-71D6-A141-9675-062FA5AC5F58}"/>
          </ac:cxnSpMkLst>
        </pc:cxnChg>
        <pc:cxnChg chg="add mod">
          <ac:chgData name="Caroline Bird" userId="833b98422353e469" providerId="LiveId" clId="{FA86DCAE-B7F4-8844-B5AF-15B5D2E74538}" dt="2020-02-08T16:43:32.293" v="881" actId="14100"/>
          <ac:cxnSpMkLst>
            <pc:docMk/>
            <pc:sldMk cId="2439438311" sldId="262"/>
            <ac:cxnSpMk id="134" creationId="{2C0A9852-AAA3-0243-B68B-DCCEC5ECF12C}"/>
          </ac:cxnSpMkLst>
        </pc:cxnChg>
        <pc:cxnChg chg="mod">
          <ac:chgData name="Caroline Bird" userId="833b98422353e469" providerId="LiveId" clId="{FA86DCAE-B7F4-8844-B5AF-15B5D2E74538}" dt="2020-02-08T16:34:35.468" v="739" actId="1076"/>
          <ac:cxnSpMkLst>
            <pc:docMk/>
            <pc:sldMk cId="2439438311" sldId="262"/>
            <ac:cxnSpMk id="141" creationId="{885FFBF9-C11A-7444-B984-AAEF9BCCCCED}"/>
          </ac:cxnSpMkLst>
        </pc:cxnChg>
      </pc:sldChg>
      <pc:sldChg chg="addSp delSp modSp add modNotesTx">
        <pc:chgData name="Caroline Bird" userId="833b98422353e469" providerId="LiveId" clId="{FA86DCAE-B7F4-8844-B5AF-15B5D2E74538}" dt="2020-02-10T17:30:41.985" v="1517" actId="1076"/>
        <pc:sldMkLst>
          <pc:docMk/>
          <pc:sldMk cId="418282354" sldId="263"/>
        </pc:sldMkLst>
        <pc:spChg chg="mod">
          <ac:chgData name="Caroline Bird" userId="833b98422353e469" providerId="LiveId" clId="{FA86DCAE-B7F4-8844-B5AF-15B5D2E74538}" dt="2020-02-10T17:27:33.364" v="1411" actId="1076"/>
          <ac:spMkLst>
            <pc:docMk/>
            <pc:sldMk cId="418282354" sldId="263"/>
            <ac:spMk id="7" creationId="{FAEBFB61-BACE-D244-9455-E4590914AD4E}"/>
          </ac:spMkLst>
        </pc:spChg>
        <pc:spChg chg="mod">
          <ac:chgData name="Caroline Bird" userId="833b98422353e469" providerId="LiveId" clId="{FA86DCAE-B7F4-8844-B5AF-15B5D2E74538}" dt="2020-02-10T17:30:39.412" v="1516" actId="1076"/>
          <ac:spMkLst>
            <pc:docMk/>
            <pc:sldMk cId="418282354" sldId="263"/>
            <ac:spMk id="8" creationId="{83C898FE-98B2-7540-A08D-A6F7F08E69CF}"/>
          </ac:spMkLst>
        </pc:spChg>
        <pc:spChg chg="mod">
          <ac:chgData name="Caroline Bird" userId="833b98422353e469" providerId="LiveId" clId="{FA86DCAE-B7F4-8844-B5AF-15B5D2E74538}" dt="2020-02-10T17:11:42.708" v="972" actId="1076"/>
          <ac:spMkLst>
            <pc:docMk/>
            <pc:sldMk cId="418282354" sldId="263"/>
            <ac:spMk id="29" creationId="{F59E1CA2-4AC5-C842-9629-F10E8568AB75}"/>
          </ac:spMkLst>
        </pc:spChg>
        <pc:spChg chg="mod">
          <ac:chgData name="Caroline Bird" userId="833b98422353e469" providerId="LiveId" clId="{FA86DCAE-B7F4-8844-B5AF-15B5D2E74538}" dt="2020-02-10T17:11:18.274" v="947" actId="1076"/>
          <ac:spMkLst>
            <pc:docMk/>
            <pc:sldMk cId="418282354" sldId="263"/>
            <ac:spMk id="30" creationId="{98E270A7-2542-F44D-BF0E-A6B7F0EA3E05}"/>
          </ac:spMkLst>
        </pc:spChg>
        <pc:spChg chg="mod">
          <ac:chgData name="Caroline Bird" userId="833b98422353e469" providerId="LiveId" clId="{FA86DCAE-B7F4-8844-B5AF-15B5D2E74538}" dt="2020-02-10T17:10:36.210" v="918" actId="1076"/>
          <ac:spMkLst>
            <pc:docMk/>
            <pc:sldMk cId="418282354" sldId="263"/>
            <ac:spMk id="31" creationId="{5033E3D1-B348-BF46-92BD-786943561F6F}"/>
          </ac:spMkLst>
        </pc:spChg>
        <pc:spChg chg="mod">
          <ac:chgData name="Caroline Bird" userId="833b98422353e469" providerId="LiveId" clId="{FA86DCAE-B7F4-8844-B5AF-15B5D2E74538}" dt="2020-02-10T17:12:46.413" v="1026" actId="1076"/>
          <ac:spMkLst>
            <pc:docMk/>
            <pc:sldMk cId="418282354" sldId="263"/>
            <ac:spMk id="32" creationId="{8A9842AB-9687-8D4E-B118-AA573F3DECB7}"/>
          </ac:spMkLst>
        </pc:spChg>
        <pc:spChg chg="del">
          <ac:chgData name="Caroline Bird" userId="833b98422353e469" providerId="LiveId" clId="{FA86DCAE-B7F4-8844-B5AF-15B5D2E74538}" dt="2020-02-10T17:09:44.137" v="915" actId="478"/>
          <ac:spMkLst>
            <pc:docMk/>
            <pc:sldMk cId="418282354" sldId="263"/>
            <ac:spMk id="49" creationId="{D65A6C99-6333-3142-B88D-80BDFAD412CA}"/>
          </ac:spMkLst>
        </pc:spChg>
        <pc:spChg chg="mod">
          <ac:chgData name="Caroline Bird" userId="833b98422353e469" providerId="LiveId" clId="{FA86DCAE-B7F4-8844-B5AF-15B5D2E74538}" dt="2020-02-10T17:30:31.881" v="1513" actId="1076"/>
          <ac:spMkLst>
            <pc:docMk/>
            <pc:sldMk cId="418282354" sldId="263"/>
            <ac:spMk id="50" creationId="{1F15639D-C049-E747-966C-5EBFCC2FC345}"/>
          </ac:spMkLst>
        </pc:spChg>
        <pc:spChg chg="mod">
          <ac:chgData name="Caroline Bird" userId="833b98422353e469" providerId="LiveId" clId="{FA86DCAE-B7F4-8844-B5AF-15B5D2E74538}" dt="2020-02-10T17:30:19.243" v="1507" actId="1076"/>
          <ac:spMkLst>
            <pc:docMk/>
            <pc:sldMk cId="418282354" sldId="263"/>
            <ac:spMk id="52" creationId="{A5526406-B8C1-3448-90B3-F29F8FDBC7A1}"/>
          </ac:spMkLst>
        </pc:spChg>
        <pc:spChg chg="mod">
          <ac:chgData name="Caroline Bird" userId="833b98422353e469" providerId="LiveId" clId="{FA86DCAE-B7F4-8844-B5AF-15B5D2E74538}" dt="2020-02-10T17:25:29.782" v="1363" actId="1076"/>
          <ac:spMkLst>
            <pc:docMk/>
            <pc:sldMk cId="418282354" sldId="263"/>
            <ac:spMk id="63" creationId="{F85DCEDD-23A3-1C4A-82E4-4E22D50A98F2}"/>
          </ac:spMkLst>
        </pc:spChg>
        <pc:spChg chg="mod">
          <ac:chgData name="Caroline Bird" userId="833b98422353e469" providerId="LiveId" clId="{FA86DCAE-B7F4-8844-B5AF-15B5D2E74538}" dt="2020-02-10T17:12:11.616" v="1019" actId="1076"/>
          <ac:spMkLst>
            <pc:docMk/>
            <pc:sldMk cId="418282354" sldId="263"/>
            <ac:spMk id="64" creationId="{7617859D-78A2-504F-BA19-E7B99E442D5D}"/>
          </ac:spMkLst>
        </pc:spChg>
        <pc:spChg chg="mod">
          <ac:chgData name="Caroline Bird" userId="833b98422353e469" providerId="LiveId" clId="{FA86DCAE-B7F4-8844-B5AF-15B5D2E74538}" dt="2020-02-10T17:25:07.468" v="1355" actId="1076"/>
          <ac:spMkLst>
            <pc:docMk/>
            <pc:sldMk cId="418282354" sldId="263"/>
            <ac:spMk id="66" creationId="{5D00A857-AFD8-C247-8C11-8A6131F81A94}"/>
          </ac:spMkLst>
        </pc:spChg>
        <pc:spChg chg="mod">
          <ac:chgData name="Caroline Bird" userId="833b98422353e469" providerId="LiveId" clId="{FA86DCAE-B7F4-8844-B5AF-15B5D2E74538}" dt="2020-02-10T17:09:38.372" v="914" actId="207"/>
          <ac:spMkLst>
            <pc:docMk/>
            <pc:sldMk cId="418282354" sldId="263"/>
            <ac:spMk id="70" creationId="{149B85A3-9AEA-6B44-B16A-397BF5E51EAA}"/>
          </ac:spMkLst>
        </pc:spChg>
        <pc:spChg chg="mod">
          <ac:chgData name="Caroline Bird" userId="833b98422353e469" providerId="LiveId" clId="{FA86DCAE-B7F4-8844-B5AF-15B5D2E74538}" dt="2020-02-10T17:26:34.157" v="1377" actId="1076"/>
          <ac:spMkLst>
            <pc:docMk/>
            <pc:sldMk cId="418282354" sldId="263"/>
            <ac:spMk id="77" creationId="{3BEF1B56-A886-4446-A92F-2497C2B96ACC}"/>
          </ac:spMkLst>
        </pc:spChg>
        <pc:spChg chg="mod">
          <ac:chgData name="Caroline Bird" userId="833b98422353e469" providerId="LiveId" clId="{FA86DCAE-B7F4-8844-B5AF-15B5D2E74538}" dt="2020-02-10T17:30:41.985" v="1517" actId="1076"/>
          <ac:spMkLst>
            <pc:docMk/>
            <pc:sldMk cId="418282354" sldId="263"/>
            <ac:spMk id="78" creationId="{11AC4BDE-51C2-E047-8279-1FE230682C31}"/>
          </ac:spMkLst>
        </pc:spChg>
        <pc:spChg chg="mod">
          <ac:chgData name="Caroline Bird" userId="833b98422353e469" providerId="LiveId" clId="{FA86DCAE-B7F4-8844-B5AF-15B5D2E74538}" dt="2020-02-10T17:24:50.067" v="1351" actId="1076"/>
          <ac:spMkLst>
            <pc:docMk/>
            <pc:sldMk cId="418282354" sldId="263"/>
            <ac:spMk id="79" creationId="{5B67E53F-DD13-B34A-8B00-0DB09F0A497C}"/>
          </ac:spMkLst>
        </pc:spChg>
        <pc:spChg chg="add mod">
          <ac:chgData name="Caroline Bird" userId="833b98422353e469" providerId="LiveId" clId="{FA86DCAE-B7F4-8844-B5AF-15B5D2E74538}" dt="2020-02-10T17:12:21.487" v="1022" actId="207"/>
          <ac:spMkLst>
            <pc:docMk/>
            <pc:sldMk cId="418282354" sldId="263"/>
            <ac:spMk id="82" creationId="{A6D49BA9-DBA4-8646-BD87-3152A584E779}"/>
          </ac:spMkLst>
        </pc:spChg>
        <pc:spChg chg="add mod">
          <ac:chgData name="Caroline Bird" userId="833b98422353e469" providerId="LiveId" clId="{FA86DCAE-B7F4-8844-B5AF-15B5D2E74538}" dt="2020-02-10T17:12:18.750" v="1021" actId="207"/>
          <ac:spMkLst>
            <pc:docMk/>
            <pc:sldMk cId="418282354" sldId="263"/>
            <ac:spMk id="84" creationId="{F643CF2F-AFF2-934E-989F-EB1819E77B53}"/>
          </ac:spMkLst>
        </pc:spChg>
        <pc:spChg chg="mod">
          <ac:chgData name="Caroline Bird" userId="833b98422353e469" providerId="LiveId" clId="{FA86DCAE-B7F4-8844-B5AF-15B5D2E74538}" dt="2020-02-10T17:30:21.235" v="1508" actId="1076"/>
          <ac:spMkLst>
            <pc:docMk/>
            <pc:sldMk cId="418282354" sldId="263"/>
            <ac:spMk id="86" creationId="{389333F3-0AAC-0D46-AB78-87C6326DEA10}"/>
          </ac:spMkLst>
        </pc:spChg>
        <pc:spChg chg="mod">
          <ac:chgData name="Caroline Bird" userId="833b98422353e469" providerId="LiveId" clId="{FA86DCAE-B7F4-8844-B5AF-15B5D2E74538}" dt="2020-02-10T17:24:37.366" v="1347" actId="1076"/>
          <ac:spMkLst>
            <pc:docMk/>
            <pc:sldMk cId="418282354" sldId="263"/>
            <ac:spMk id="99" creationId="{5C3399E3-6DBF-ED40-9292-C17C87A7D9F1}"/>
          </ac:spMkLst>
        </pc:spChg>
        <pc:spChg chg="mod">
          <ac:chgData name="Caroline Bird" userId="833b98422353e469" providerId="LiveId" clId="{FA86DCAE-B7F4-8844-B5AF-15B5D2E74538}" dt="2020-02-10T17:25:00.282" v="1353" actId="1076"/>
          <ac:spMkLst>
            <pc:docMk/>
            <pc:sldMk cId="418282354" sldId="263"/>
            <ac:spMk id="101" creationId="{63458E31-A03F-0848-BEE3-9DEC39E64C04}"/>
          </ac:spMkLst>
        </pc:spChg>
        <pc:spChg chg="mod">
          <ac:chgData name="Caroline Bird" userId="833b98422353e469" providerId="LiveId" clId="{FA86DCAE-B7F4-8844-B5AF-15B5D2E74538}" dt="2020-02-10T17:25:33.492" v="1364" actId="1076"/>
          <ac:spMkLst>
            <pc:docMk/>
            <pc:sldMk cId="418282354" sldId="263"/>
            <ac:spMk id="103" creationId="{1BC54E83-E872-0248-B7B6-DE172525C5EF}"/>
          </ac:spMkLst>
        </pc:spChg>
        <pc:spChg chg="mod">
          <ac:chgData name="Caroline Bird" userId="833b98422353e469" providerId="LiveId" clId="{FA86DCAE-B7F4-8844-B5AF-15B5D2E74538}" dt="2020-02-10T17:25:09.987" v="1356" actId="1076"/>
          <ac:spMkLst>
            <pc:docMk/>
            <pc:sldMk cId="418282354" sldId="263"/>
            <ac:spMk id="104" creationId="{C7761215-2750-5B49-9330-1C59421F201D}"/>
          </ac:spMkLst>
        </pc:spChg>
        <pc:spChg chg="mod">
          <ac:chgData name="Caroline Bird" userId="833b98422353e469" providerId="LiveId" clId="{FA86DCAE-B7F4-8844-B5AF-15B5D2E74538}" dt="2020-02-10T17:26:43.060" v="1381" actId="1076"/>
          <ac:spMkLst>
            <pc:docMk/>
            <pc:sldMk cId="418282354" sldId="263"/>
            <ac:spMk id="106" creationId="{B8180503-FF46-FF4D-894B-F8F7F2CCF513}"/>
          </ac:spMkLst>
        </pc:spChg>
        <pc:spChg chg="add del">
          <ac:chgData name="Caroline Bird" userId="833b98422353e469" providerId="LiveId" clId="{FA86DCAE-B7F4-8844-B5AF-15B5D2E74538}" dt="2020-02-10T17:22:00.417" v="1273" actId="478"/>
          <ac:spMkLst>
            <pc:docMk/>
            <pc:sldMk cId="418282354" sldId="263"/>
            <ac:spMk id="119" creationId="{72653524-8149-E144-B866-7145BB6CAAAB}"/>
          </ac:spMkLst>
        </pc:spChg>
        <pc:spChg chg="add mod">
          <ac:chgData name="Caroline Bird" userId="833b98422353e469" providerId="LiveId" clId="{FA86DCAE-B7F4-8844-B5AF-15B5D2E74538}" dt="2020-02-10T17:22:58.006" v="1336" actId="1076"/>
          <ac:spMkLst>
            <pc:docMk/>
            <pc:sldMk cId="418282354" sldId="263"/>
            <ac:spMk id="120" creationId="{8B1EAAB3-6430-6D43-AD88-5A9DD8AFE890}"/>
          </ac:spMkLst>
        </pc:spChg>
        <pc:spChg chg="add mod">
          <ac:chgData name="Caroline Bird" userId="833b98422353e469" providerId="LiveId" clId="{FA86DCAE-B7F4-8844-B5AF-15B5D2E74538}" dt="2020-02-10T17:22:55.262" v="1335" actId="1076"/>
          <ac:spMkLst>
            <pc:docMk/>
            <pc:sldMk cId="418282354" sldId="263"/>
            <ac:spMk id="121" creationId="{8773A88D-AE28-144D-A508-6F883DB6B023}"/>
          </ac:spMkLst>
        </pc:spChg>
        <pc:spChg chg="mod">
          <ac:chgData name="Caroline Bird" userId="833b98422353e469" providerId="LiveId" clId="{FA86DCAE-B7F4-8844-B5AF-15B5D2E74538}" dt="2020-02-10T17:24:32.544" v="1346" actId="1076"/>
          <ac:spMkLst>
            <pc:docMk/>
            <pc:sldMk cId="418282354" sldId="263"/>
            <ac:spMk id="128" creationId="{38E17098-D750-B342-B603-FD3340BA0427}"/>
          </ac:spMkLst>
        </pc:spChg>
        <pc:spChg chg="mod">
          <ac:chgData name="Caroline Bird" userId="833b98422353e469" providerId="LiveId" clId="{FA86DCAE-B7F4-8844-B5AF-15B5D2E74538}" dt="2020-02-10T17:26:36.151" v="1378" actId="1076"/>
          <ac:spMkLst>
            <pc:docMk/>
            <pc:sldMk cId="418282354" sldId="263"/>
            <ac:spMk id="133" creationId="{2451F0F8-965B-7847-9FDB-90F511EAF054}"/>
          </ac:spMkLst>
        </pc:spChg>
        <pc:spChg chg="add mod">
          <ac:chgData name="Caroline Bird" userId="833b98422353e469" providerId="LiveId" clId="{FA86DCAE-B7F4-8844-B5AF-15B5D2E74538}" dt="2020-02-10T17:27:14.122" v="1406" actId="207"/>
          <ac:spMkLst>
            <pc:docMk/>
            <pc:sldMk cId="418282354" sldId="263"/>
            <ac:spMk id="185" creationId="{6CF82491-0FA2-5148-BA30-8A5FFC7A757C}"/>
          </ac:spMkLst>
        </pc:spChg>
        <pc:spChg chg="add mod">
          <ac:chgData name="Caroline Bird" userId="833b98422353e469" providerId="LiveId" clId="{FA86DCAE-B7F4-8844-B5AF-15B5D2E74538}" dt="2020-02-10T17:30:30.024" v="1512" actId="1076"/>
          <ac:spMkLst>
            <pc:docMk/>
            <pc:sldMk cId="418282354" sldId="263"/>
            <ac:spMk id="220" creationId="{F66B7F5E-071C-EC44-A98F-CB910171450D}"/>
          </ac:spMkLst>
        </pc:spChg>
        <pc:spChg chg="add mod">
          <ac:chgData name="Caroline Bird" userId="833b98422353e469" providerId="LiveId" clId="{FA86DCAE-B7F4-8844-B5AF-15B5D2E74538}" dt="2020-02-10T17:30:08.071" v="1506" actId="207"/>
          <ac:spMkLst>
            <pc:docMk/>
            <pc:sldMk cId="418282354" sldId="263"/>
            <ac:spMk id="221" creationId="{6EE0F1C4-5A3B-874B-85D3-584E07D333E7}"/>
          </ac:spMkLst>
        </pc:spChg>
        <pc:cxnChg chg="mod">
          <ac:chgData name="Caroline Bird" userId="833b98422353e469" providerId="LiveId" clId="{FA86DCAE-B7F4-8844-B5AF-15B5D2E74538}" dt="2020-02-10T17:27:35.953" v="1412" actId="14100"/>
          <ac:cxnSpMkLst>
            <pc:docMk/>
            <pc:sldMk cId="418282354" sldId="263"/>
            <ac:cxnSpMk id="15" creationId="{936B0C09-281B-DA4D-B1D8-4117A096F5A2}"/>
          </ac:cxnSpMkLst>
        </pc:cxnChg>
        <pc:cxnChg chg="mod">
          <ac:chgData name="Caroline Bird" userId="833b98422353e469" providerId="LiveId" clId="{FA86DCAE-B7F4-8844-B5AF-15B5D2E74538}" dt="2020-02-10T17:30:39.412" v="1516" actId="1076"/>
          <ac:cxnSpMkLst>
            <pc:docMk/>
            <pc:sldMk cId="418282354" sldId="263"/>
            <ac:cxnSpMk id="21" creationId="{CD7F00B1-56C7-4649-AAFF-CAF5BEFDB985}"/>
          </ac:cxnSpMkLst>
        </pc:cxnChg>
        <pc:cxnChg chg="mod">
          <ac:chgData name="Caroline Bird" userId="833b98422353e469" providerId="LiveId" clId="{FA86DCAE-B7F4-8844-B5AF-15B5D2E74538}" dt="2020-02-10T17:11:18.274" v="947" actId="1076"/>
          <ac:cxnSpMkLst>
            <pc:docMk/>
            <pc:sldMk cId="418282354" sldId="263"/>
            <ac:cxnSpMk id="34" creationId="{FA9EDDA3-4D74-5543-8A28-604003D6097E}"/>
          </ac:cxnSpMkLst>
        </pc:cxnChg>
        <pc:cxnChg chg="mod">
          <ac:chgData name="Caroline Bird" userId="833b98422353e469" providerId="LiveId" clId="{FA86DCAE-B7F4-8844-B5AF-15B5D2E74538}" dt="2020-02-10T17:11:42.708" v="972" actId="1076"/>
          <ac:cxnSpMkLst>
            <pc:docMk/>
            <pc:sldMk cId="418282354" sldId="263"/>
            <ac:cxnSpMk id="37" creationId="{C0312155-FD1B-6E4C-874D-9A8F15CEC0E8}"/>
          </ac:cxnSpMkLst>
        </pc:cxnChg>
        <pc:cxnChg chg="mod">
          <ac:chgData name="Caroline Bird" userId="833b98422353e469" providerId="LiveId" clId="{FA86DCAE-B7F4-8844-B5AF-15B5D2E74538}" dt="2020-02-10T17:12:46.413" v="1026" actId="1076"/>
          <ac:cxnSpMkLst>
            <pc:docMk/>
            <pc:sldMk cId="418282354" sldId="263"/>
            <ac:cxnSpMk id="40" creationId="{1483F233-E8CA-C441-ABAE-C644A072AAA3}"/>
          </ac:cxnSpMkLst>
        </pc:cxnChg>
        <pc:cxnChg chg="mod">
          <ac:chgData name="Caroline Bird" userId="833b98422353e469" providerId="LiveId" clId="{FA86DCAE-B7F4-8844-B5AF-15B5D2E74538}" dt="2020-02-10T17:10:36.210" v="918" actId="1076"/>
          <ac:cxnSpMkLst>
            <pc:docMk/>
            <pc:sldMk cId="418282354" sldId="263"/>
            <ac:cxnSpMk id="43" creationId="{D0E74059-E893-B543-A721-A5C08E834957}"/>
          </ac:cxnSpMkLst>
        </pc:cxnChg>
        <pc:cxnChg chg="mod">
          <ac:chgData name="Caroline Bird" userId="833b98422353e469" providerId="LiveId" clId="{FA86DCAE-B7F4-8844-B5AF-15B5D2E74538}" dt="2020-02-10T17:27:33.364" v="1411" actId="1076"/>
          <ac:cxnSpMkLst>
            <pc:docMk/>
            <pc:sldMk cId="418282354" sldId="263"/>
            <ac:cxnSpMk id="53" creationId="{9B6E7683-8F7E-B34E-B8CD-7A2DEF6A8449}"/>
          </ac:cxnSpMkLst>
        </pc:cxnChg>
        <pc:cxnChg chg="del mod">
          <ac:chgData name="Caroline Bird" userId="833b98422353e469" providerId="LiveId" clId="{FA86DCAE-B7F4-8844-B5AF-15B5D2E74538}" dt="2020-02-10T17:09:51.039" v="917" actId="478"/>
          <ac:cxnSpMkLst>
            <pc:docMk/>
            <pc:sldMk cId="418282354" sldId="263"/>
            <ac:cxnSpMk id="56" creationId="{049ED2E6-E8C9-DE44-8F2B-3B0120295002}"/>
          </ac:cxnSpMkLst>
        </pc:cxnChg>
        <pc:cxnChg chg="mod">
          <ac:chgData name="Caroline Bird" userId="833b98422353e469" providerId="LiveId" clId="{FA86DCAE-B7F4-8844-B5AF-15B5D2E74538}" dt="2020-02-10T17:27:33.364" v="1411" actId="1076"/>
          <ac:cxnSpMkLst>
            <pc:docMk/>
            <pc:sldMk cId="418282354" sldId="263"/>
            <ac:cxnSpMk id="59" creationId="{9411C28F-23EF-8349-82E5-8874C0FE3DE3}"/>
          </ac:cxnSpMkLst>
        </pc:cxnChg>
        <pc:cxnChg chg="mod">
          <ac:chgData name="Caroline Bird" userId="833b98422353e469" providerId="LiveId" clId="{FA86DCAE-B7F4-8844-B5AF-15B5D2E74538}" dt="2020-02-10T17:25:29.782" v="1363" actId="1076"/>
          <ac:cxnSpMkLst>
            <pc:docMk/>
            <pc:sldMk cId="418282354" sldId="263"/>
            <ac:cxnSpMk id="60" creationId="{6A26B376-06E0-8C45-9423-70DEE6BA12F9}"/>
          </ac:cxnSpMkLst>
        </pc:cxnChg>
        <pc:cxnChg chg="del mod">
          <ac:chgData name="Caroline Bird" userId="833b98422353e469" providerId="LiveId" clId="{FA86DCAE-B7F4-8844-B5AF-15B5D2E74538}" dt="2020-02-10T17:28:29.546" v="1445" actId="478"/>
          <ac:cxnSpMkLst>
            <pc:docMk/>
            <pc:sldMk cId="418282354" sldId="263"/>
            <ac:cxnSpMk id="62" creationId="{B3F4CB99-6E7F-5246-812C-39BF5FB40720}"/>
          </ac:cxnSpMkLst>
        </pc:cxnChg>
        <pc:cxnChg chg="mod">
          <ac:chgData name="Caroline Bird" userId="833b98422353e469" providerId="LiveId" clId="{FA86DCAE-B7F4-8844-B5AF-15B5D2E74538}" dt="2020-02-10T17:30:31.881" v="1513" actId="1076"/>
          <ac:cxnSpMkLst>
            <pc:docMk/>
            <pc:sldMk cId="418282354" sldId="263"/>
            <ac:cxnSpMk id="65" creationId="{E4FAEBF0-A92E-4D48-9F14-1FB9F2048266}"/>
          </ac:cxnSpMkLst>
        </pc:cxnChg>
        <pc:cxnChg chg="mod">
          <ac:chgData name="Caroline Bird" userId="833b98422353e469" providerId="LiveId" clId="{FA86DCAE-B7F4-8844-B5AF-15B5D2E74538}" dt="2020-02-10T17:25:22.762" v="1361" actId="14100"/>
          <ac:cxnSpMkLst>
            <pc:docMk/>
            <pc:sldMk cId="418282354" sldId="263"/>
            <ac:cxnSpMk id="67" creationId="{EFC791DF-2F30-E04C-874C-C13B0578C530}"/>
          </ac:cxnSpMkLst>
        </pc:cxnChg>
        <pc:cxnChg chg="mod">
          <ac:chgData name="Caroline Bird" userId="833b98422353e469" providerId="LiveId" clId="{FA86DCAE-B7F4-8844-B5AF-15B5D2E74538}" dt="2020-02-10T17:30:31.881" v="1513" actId="1076"/>
          <ac:cxnSpMkLst>
            <pc:docMk/>
            <pc:sldMk cId="418282354" sldId="263"/>
            <ac:cxnSpMk id="68" creationId="{86DDC188-39DB-0B4E-B28A-6451F2A75783}"/>
          </ac:cxnSpMkLst>
        </pc:cxnChg>
        <pc:cxnChg chg="mod">
          <ac:chgData name="Caroline Bird" userId="833b98422353e469" providerId="LiveId" clId="{FA86DCAE-B7F4-8844-B5AF-15B5D2E74538}" dt="2020-02-10T17:12:11.616" v="1019" actId="1076"/>
          <ac:cxnSpMkLst>
            <pc:docMk/>
            <pc:sldMk cId="418282354" sldId="263"/>
            <ac:cxnSpMk id="69" creationId="{5DDD9DD8-C2B3-6E44-9866-3214D31811B2}"/>
          </ac:cxnSpMkLst>
        </pc:cxnChg>
        <pc:cxnChg chg="del mod">
          <ac:chgData name="Caroline Bird" userId="833b98422353e469" providerId="LiveId" clId="{FA86DCAE-B7F4-8844-B5AF-15B5D2E74538}" dt="2020-02-10T17:09:47.508" v="916" actId="478"/>
          <ac:cxnSpMkLst>
            <pc:docMk/>
            <pc:sldMk cId="418282354" sldId="263"/>
            <ac:cxnSpMk id="71" creationId="{7EAFACEB-3FDA-2C45-B119-18C7DD115039}"/>
          </ac:cxnSpMkLst>
        </pc:cxnChg>
        <pc:cxnChg chg="mod">
          <ac:chgData name="Caroline Bird" userId="833b98422353e469" providerId="LiveId" clId="{FA86DCAE-B7F4-8844-B5AF-15B5D2E74538}" dt="2020-02-10T17:10:36.210" v="918" actId="1076"/>
          <ac:cxnSpMkLst>
            <pc:docMk/>
            <pc:sldMk cId="418282354" sldId="263"/>
            <ac:cxnSpMk id="74" creationId="{37DFC933-3A51-6944-98D2-E780D1E818A0}"/>
          </ac:cxnSpMkLst>
        </pc:cxnChg>
        <pc:cxnChg chg="add mod">
          <ac:chgData name="Caroline Bird" userId="833b98422353e469" providerId="LiveId" clId="{FA86DCAE-B7F4-8844-B5AF-15B5D2E74538}" dt="2020-02-10T17:11:10.385" v="946" actId="14100"/>
          <ac:cxnSpMkLst>
            <pc:docMk/>
            <pc:sldMk cId="418282354" sldId="263"/>
            <ac:cxnSpMk id="75" creationId="{44BA2E65-F93B-9D40-8A4F-014EAFF88D3E}"/>
          </ac:cxnSpMkLst>
        </pc:cxnChg>
        <pc:cxnChg chg="mod">
          <ac:chgData name="Caroline Bird" userId="833b98422353e469" providerId="LiveId" clId="{FA86DCAE-B7F4-8844-B5AF-15B5D2E74538}" dt="2020-02-10T17:24:50.067" v="1351" actId="1076"/>
          <ac:cxnSpMkLst>
            <pc:docMk/>
            <pc:sldMk cId="418282354" sldId="263"/>
            <ac:cxnSpMk id="81" creationId="{CE1B4CD2-742B-8148-BEBC-2BB3A5F2E376}"/>
          </ac:cxnSpMkLst>
        </pc:cxnChg>
        <pc:cxnChg chg="mod">
          <ac:chgData name="Caroline Bird" userId="833b98422353e469" providerId="LiveId" clId="{FA86DCAE-B7F4-8844-B5AF-15B5D2E74538}" dt="2020-02-10T17:24:52.646" v="1352" actId="14100"/>
          <ac:cxnSpMkLst>
            <pc:docMk/>
            <pc:sldMk cId="418282354" sldId="263"/>
            <ac:cxnSpMk id="85" creationId="{599D1C7D-DE6E-254C-B6DE-01908E19E8EF}"/>
          </ac:cxnSpMkLst>
        </pc:cxnChg>
        <pc:cxnChg chg="mod">
          <ac:chgData name="Caroline Bird" userId="833b98422353e469" providerId="LiveId" clId="{FA86DCAE-B7F4-8844-B5AF-15B5D2E74538}" dt="2020-02-10T17:30:39.412" v="1516" actId="1076"/>
          <ac:cxnSpMkLst>
            <pc:docMk/>
            <pc:sldMk cId="418282354" sldId="263"/>
            <ac:cxnSpMk id="87" creationId="{BB8DFB7F-A585-6B45-AFE1-3BDB6432AE78}"/>
          </ac:cxnSpMkLst>
        </pc:cxnChg>
        <pc:cxnChg chg="mod">
          <ac:chgData name="Caroline Bird" userId="833b98422353e469" providerId="LiveId" clId="{FA86DCAE-B7F4-8844-B5AF-15B5D2E74538}" dt="2020-02-10T17:30:34.887" v="1515" actId="1076"/>
          <ac:cxnSpMkLst>
            <pc:docMk/>
            <pc:sldMk cId="418282354" sldId="263"/>
            <ac:cxnSpMk id="88" creationId="{305E4030-65F4-0348-B536-C8E1FEC90D1E}"/>
          </ac:cxnSpMkLst>
        </pc:cxnChg>
        <pc:cxnChg chg="add mod">
          <ac:chgData name="Caroline Bird" userId="833b98422353e469" providerId="LiveId" clId="{FA86DCAE-B7F4-8844-B5AF-15B5D2E74538}" dt="2020-02-10T17:11:49.371" v="975" actId="14100"/>
          <ac:cxnSpMkLst>
            <pc:docMk/>
            <pc:sldMk cId="418282354" sldId="263"/>
            <ac:cxnSpMk id="89" creationId="{FB89EBEF-0DF2-F94B-B825-1E6FEBE1CA46}"/>
          </ac:cxnSpMkLst>
        </pc:cxnChg>
        <pc:cxnChg chg="mod">
          <ac:chgData name="Caroline Bird" userId="833b98422353e469" providerId="LiveId" clId="{FA86DCAE-B7F4-8844-B5AF-15B5D2E74538}" dt="2020-02-10T17:30:41.985" v="1517" actId="1076"/>
          <ac:cxnSpMkLst>
            <pc:docMk/>
            <pc:sldMk cId="418282354" sldId="263"/>
            <ac:cxnSpMk id="90" creationId="{B72F5CCA-F71C-FE4C-A47A-816FB8FD10EC}"/>
          </ac:cxnSpMkLst>
        </pc:cxnChg>
        <pc:cxnChg chg="mod">
          <ac:chgData name="Caroline Bird" userId="833b98422353e469" providerId="LiveId" clId="{FA86DCAE-B7F4-8844-B5AF-15B5D2E74538}" dt="2020-02-10T17:30:41.985" v="1517" actId="1076"/>
          <ac:cxnSpMkLst>
            <pc:docMk/>
            <pc:sldMk cId="418282354" sldId="263"/>
            <ac:cxnSpMk id="107" creationId="{348A3B2E-6727-BF4B-8B63-471E86010528}"/>
          </ac:cxnSpMkLst>
        </pc:cxnChg>
        <pc:cxnChg chg="mod">
          <ac:chgData name="Caroline Bird" userId="833b98422353e469" providerId="LiveId" clId="{FA86DCAE-B7F4-8844-B5AF-15B5D2E74538}" dt="2020-02-10T17:25:33.492" v="1364" actId="1076"/>
          <ac:cxnSpMkLst>
            <pc:docMk/>
            <pc:sldMk cId="418282354" sldId="263"/>
            <ac:cxnSpMk id="110" creationId="{ED9ECEA8-700D-8040-A3AF-A4C50DFA1CD0}"/>
          </ac:cxnSpMkLst>
        </pc:cxnChg>
        <pc:cxnChg chg="mod">
          <ac:chgData name="Caroline Bird" userId="833b98422353e469" providerId="LiveId" clId="{FA86DCAE-B7F4-8844-B5AF-15B5D2E74538}" dt="2020-02-10T17:26:43.060" v="1381" actId="1076"/>
          <ac:cxnSpMkLst>
            <pc:docMk/>
            <pc:sldMk cId="418282354" sldId="263"/>
            <ac:cxnSpMk id="111" creationId="{59E5B960-19A1-074D-98DD-3545E7B7CCAC}"/>
          </ac:cxnSpMkLst>
        </pc:cxnChg>
        <pc:cxnChg chg="mod">
          <ac:chgData name="Caroline Bird" userId="833b98422353e469" providerId="LiveId" clId="{FA86DCAE-B7F4-8844-B5AF-15B5D2E74538}" dt="2020-02-10T17:25:09.987" v="1356" actId="1076"/>
          <ac:cxnSpMkLst>
            <pc:docMk/>
            <pc:sldMk cId="418282354" sldId="263"/>
            <ac:cxnSpMk id="113" creationId="{E1447901-F50F-8B45-B8B4-F29E4BBB1D16}"/>
          </ac:cxnSpMkLst>
        </pc:cxnChg>
        <pc:cxnChg chg="mod">
          <ac:chgData name="Caroline Bird" userId="833b98422353e469" providerId="LiveId" clId="{FA86DCAE-B7F4-8844-B5AF-15B5D2E74538}" dt="2020-02-10T17:25:00.282" v="1353" actId="1076"/>
          <ac:cxnSpMkLst>
            <pc:docMk/>
            <pc:sldMk cId="418282354" sldId="263"/>
            <ac:cxnSpMk id="116" creationId="{6B6994EB-9389-AC46-A666-4E168B4E4C44}"/>
          </ac:cxnSpMkLst>
        </pc:cxnChg>
        <pc:cxnChg chg="add mod">
          <ac:chgData name="Caroline Bird" userId="833b98422353e469" providerId="LiveId" clId="{FA86DCAE-B7F4-8844-B5AF-15B5D2E74538}" dt="2020-02-10T17:22:55.262" v="1335" actId="1076"/>
          <ac:cxnSpMkLst>
            <pc:docMk/>
            <pc:sldMk cId="418282354" sldId="263"/>
            <ac:cxnSpMk id="122" creationId="{D3940ECB-D663-8048-AF50-C79E142EB3AC}"/>
          </ac:cxnSpMkLst>
        </pc:cxnChg>
        <pc:cxnChg chg="add mod">
          <ac:chgData name="Caroline Bird" userId="833b98422353e469" providerId="LiveId" clId="{FA86DCAE-B7F4-8844-B5AF-15B5D2E74538}" dt="2020-02-10T17:23:07.437" v="1339" actId="14100"/>
          <ac:cxnSpMkLst>
            <pc:docMk/>
            <pc:sldMk cId="418282354" sldId="263"/>
            <ac:cxnSpMk id="126" creationId="{31E4B898-D442-0446-A415-2E0DEFFD9D4C}"/>
          </ac:cxnSpMkLst>
        </pc:cxnChg>
        <pc:cxnChg chg="mod">
          <ac:chgData name="Caroline Bird" userId="833b98422353e469" providerId="LiveId" clId="{FA86DCAE-B7F4-8844-B5AF-15B5D2E74538}" dt="2020-02-10T17:24:32.544" v="1346" actId="1076"/>
          <ac:cxnSpMkLst>
            <pc:docMk/>
            <pc:sldMk cId="418282354" sldId="263"/>
            <ac:cxnSpMk id="129" creationId="{04953071-37A0-7946-9C96-D94367061EC8}"/>
          </ac:cxnSpMkLst>
        </pc:cxnChg>
        <pc:cxnChg chg="mod">
          <ac:chgData name="Caroline Bird" userId="833b98422353e469" providerId="LiveId" clId="{FA86DCAE-B7F4-8844-B5AF-15B5D2E74538}" dt="2020-02-10T17:24:42.909" v="1349" actId="14100"/>
          <ac:cxnSpMkLst>
            <pc:docMk/>
            <pc:sldMk cId="418282354" sldId="263"/>
            <ac:cxnSpMk id="132" creationId="{E8F05FAF-71D6-A141-9675-062FA5AC5F58}"/>
          </ac:cxnSpMkLst>
        </pc:cxnChg>
        <pc:cxnChg chg="mod">
          <ac:chgData name="Caroline Bird" userId="833b98422353e469" providerId="LiveId" clId="{FA86DCAE-B7F4-8844-B5AF-15B5D2E74538}" dt="2020-02-10T17:30:39.412" v="1516" actId="1076"/>
          <ac:cxnSpMkLst>
            <pc:docMk/>
            <pc:sldMk cId="418282354" sldId="263"/>
            <ac:cxnSpMk id="134" creationId="{2C0A9852-AAA3-0243-B68B-DCCEC5ECF12C}"/>
          </ac:cxnSpMkLst>
        </pc:cxnChg>
        <pc:cxnChg chg="add mod">
          <ac:chgData name="Caroline Bird" userId="833b98422353e469" providerId="LiveId" clId="{FA86DCAE-B7F4-8844-B5AF-15B5D2E74538}" dt="2020-02-10T17:30:41.985" v="1517" actId="1076"/>
          <ac:cxnSpMkLst>
            <pc:docMk/>
            <pc:sldMk cId="418282354" sldId="263"/>
            <ac:cxnSpMk id="202" creationId="{754D35AF-1B54-6B41-A7A9-86CFD7D8BCFF}"/>
          </ac:cxnSpMkLst>
        </pc:cxnChg>
        <pc:cxnChg chg="add mod">
          <ac:chgData name="Caroline Bird" userId="833b98422353e469" providerId="LiveId" clId="{FA86DCAE-B7F4-8844-B5AF-15B5D2E74538}" dt="2020-02-10T17:30:31.881" v="1513" actId="1076"/>
          <ac:cxnSpMkLst>
            <pc:docMk/>
            <pc:sldMk cId="418282354" sldId="263"/>
            <ac:cxnSpMk id="222" creationId="{FFBCB7B8-048A-E141-A462-02AC581BE45F}"/>
          </ac:cxnSpMkLst>
        </pc:cxnChg>
        <pc:cxnChg chg="add mod">
          <ac:chgData name="Caroline Bird" userId="833b98422353e469" providerId="LiveId" clId="{FA86DCAE-B7F4-8844-B5AF-15B5D2E74538}" dt="2020-02-10T17:30:31.881" v="1513" actId="1076"/>
          <ac:cxnSpMkLst>
            <pc:docMk/>
            <pc:sldMk cId="418282354" sldId="263"/>
            <ac:cxnSpMk id="225" creationId="{56FD1600-E199-7340-A641-A8D4CD88B371}"/>
          </ac:cxnSpMkLst>
        </pc:cxnChg>
      </pc:sldChg>
      <pc:sldChg chg="addSp modSp add ord">
        <pc:chgData name="Caroline Bird" userId="833b98422353e469" providerId="LiveId" clId="{FA86DCAE-B7F4-8844-B5AF-15B5D2E74538}" dt="2020-02-11T20:18:10.828" v="1644" actId="1076"/>
        <pc:sldMkLst>
          <pc:docMk/>
          <pc:sldMk cId="1937098048" sldId="264"/>
        </pc:sldMkLst>
        <pc:spChg chg="add mod">
          <ac:chgData name="Caroline Bird" userId="833b98422353e469" providerId="LiveId" clId="{FA86DCAE-B7F4-8844-B5AF-15B5D2E74538}" dt="2020-02-10T17:13:12.761" v="1050" actId="20577"/>
          <ac:spMkLst>
            <pc:docMk/>
            <pc:sldMk cId="1937098048" sldId="264"/>
            <ac:spMk id="2" creationId="{84F0C479-97CB-0C40-9478-5D78A6E31E3B}"/>
          </ac:spMkLst>
        </pc:spChg>
        <pc:spChg chg="add mod">
          <ac:chgData name="Caroline Bird" userId="833b98422353e469" providerId="LiveId" clId="{FA86DCAE-B7F4-8844-B5AF-15B5D2E74538}" dt="2020-02-10T17:13:45.323" v="1067" actId="20577"/>
          <ac:spMkLst>
            <pc:docMk/>
            <pc:sldMk cId="1937098048" sldId="264"/>
            <ac:spMk id="3" creationId="{8934912E-3E95-8843-B74E-5F7A7C152CCB}"/>
          </ac:spMkLst>
        </pc:spChg>
        <pc:spChg chg="add mod">
          <ac:chgData name="Caroline Bird" userId="833b98422353e469" providerId="LiveId" clId="{FA86DCAE-B7F4-8844-B5AF-15B5D2E74538}" dt="2020-02-10T17:14:01.520" v="1082" actId="20577"/>
          <ac:spMkLst>
            <pc:docMk/>
            <pc:sldMk cId="1937098048" sldId="264"/>
            <ac:spMk id="4" creationId="{7C882534-8762-3249-8365-E6DEC25C1DBD}"/>
          </ac:spMkLst>
        </pc:spChg>
        <pc:spChg chg="add mod">
          <ac:chgData name="Caroline Bird" userId="833b98422353e469" providerId="LiveId" clId="{FA86DCAE-B7F4-8844-B5AF-15B5D2E74538}" dt="2020-02-11T20:18:10.828" v="1644" actId="1076"/>
          <ac:spMkLst>
            <pc:docMk/>
            <pc:sldMk cId="1937098048" sldId="264"/>
            <ac:spMk id="5" creationId="{3ED637AB-23D4-C948-8E32-AA1F01DED69B}"/>
          </ac:spMkLst>
        </pc:spChg>
        <pc:spChg chg="add mod">
          <ac:chgData name="Caroline Bird" userId="833b98422353e469" providerId="LiveId" clId="{FA86DCAE-B7F4-8844-B5AF-15B5D2E74538}" dt="2020-02-11T20:18:08.748" v="1643" actId="1076"/>
          <ac:spMkLst>
            <pc:docMk/>
            <pc:sldMk cId="1937098048" sldId="264"/>
            <ac:spMk id="6" creationId="{CFD23303-01D1-F048-B20B-468C8BA4F2D8}"/>
          </ac:spMkLst>
        </pc:spChg>
      </pc:sldChg>
      <pc:sldChg chg="addSp modSp add modNotesTx">
        <pc:chgData name="Caroline Bird" userId="833b98422353e469" providerId="LiveId" clId="{FA86DCAE-B7F4-8844-B5AF-15B5D2E74538}" dt="2020-02-11T20:24:51.668" v="1653" actId="207"/>
        <pc:sldMkLst>
          <pc:docMk/>
          <pc:sldMk cId="2438510094" sldId="265"/>
        </pc:sldMkLst>
        <pc:spChg chg="mod">
          <ac:chgData name="Caroline Bird" userId="833b98422353e469" providerId="LiveId" clId="{FA86DCAE-B7F4-8844-B5AF-15B5D2E74538}" dt="2020-02-11T20:13:48.613" v="1524" actId="207"/>
          <ac:spMkLst>
            <pc:docMk/>
            <pc:sldMk cId="2438510094" sldId="265"/>
            <ac:spMk id="32" creationId="{8A9842AB-9687-8D4E-B118-AA573F3DECB7}"/>
          </ac:spMkLst>
        </pc:spChg>
        <pc:spChg chg="mod">
          <ac:chgData name="Caroline Bird" userId="833b98422353e469" providerId="LiveId" clId="{FA86DCAE-B7F4-8844-B5AF-15B5D2E74538}" dt="2020-02-11T20:18:31.895" v="1647" actId="207"/>
          <ac:spMkLst>
            <pc:docMk/>
            <pc:sldMk cId="2438510094" sldId="265"/>
            <ac:spMk id="48" creationId="{367DCF90-372F-1146-828A-8DAD06198BF9}"/>
          </ac:spMkLst>
        </pc:spChg>
        <pc:spChg chg="mod">
          <ac:chgData name="Caroline Bird" userId="833b98422353e469" providerId="LiveId" clId="{FA86DCAE-B7F4-8844-B5AF-15B5D2E74538}" dt="2020-02-11T20:18:48.704" v="1648" actId="208"/>
          <ac:spMkLst>
            <pc:docMk/>
            <pc:sldMk cId="2438510094" sldId="265"/>
            <ac:spMk id="52" creationId="{A5526406-B8C1-3448-90B3-F29F8FDBC7A1}"/>
          </ac:spMkLst>
        </pc:spChg>
        <pc:spChg chg="mod">
          <ac:chgData name="Caroline Bird" userId="833b98422353e469" providerId="LiveId" clId="{FA86DCAE-B7F4-8844-B5AF-15B5D2E74538}" dt="2020-02-11T20:14:59.885" v="1535" actId="207"/>
          <ac:spMkLst>
            <pc:docMk/>
            <pc:sldMk cId="2438510094" sldId="265"/>
            <ac:spMk id="63" creationId="{F85DCEDD-23A3-1C4A-82E4-4E22D50A98F2}"/>
          </ac:spMkLst>
        </pc:spChg>
        <pc:spChg chg="mod">
          <ac:chgData name="Caroline Bird" userId="833b98422353e469" providerId="LiveId" clId="{FA86DCAE-B7F4-8844-B5AF-15B5D2E74538}" dt="2020-02-11T20:14:14.358" v="1530" actId="208"/>
          <ac:spMkLst>
            <pc:docMk/>
            <pc:sldMk cId="2438510094" sldId="265"/>
            <ac:spMk id="66" creationId="{5D00A857-AFD8-C247-8C11-8A6131F81A94}"/>
          </ac:spMkLst>
        </pc:spChg>
        <pc:spChg chg="mod">
          <ac:chgData name="Caroline Bird" userId="833b98422353e469" providerId="LiveId" clId="{FA86DCAE-B7F4-8844-B5AF-15B5D2E74538}" dt="2020-02-11T20:17:10.973" v="1606" actId="207"/>
          <ac:spMkLst>
            <pc:docMk/>
            <pc:sldMk cId="2438510094" sldId="265"/>
            <ac:spMk id="70" creationId="{149B85A3-9AEA-6B44-B16A-397BF5E51EAA}"/>
          </ac:spMkLst>
        </pc:spChg>
        <pc:spChg chg="mod">
          <ac:chgData name="Caroline Bird" userId="833b98422353e469" providerId="LiveId" clId="{FA86DCAE-B7F4-8844-B5AF-15B5D2E74538}" dt="2020-02-11T20:24:51.668" v="1653" actId="207"/>
          <ac:spMkLst>
            <pc:docMk/>
            <pc:sldMk cId="2438510094" sldId="265"/>
            <ac:spMk id="80" creationId="{09D65085-15D8-4D46-8562-DC4A876AEC62}"/>
          </ac:spMkLst>
        </pc:spChg>
        <pc:spChg chg="mod">
          <ac:chgData name="Caroline Bird" userId="833b98422353e469" providerId="LiveId" clId="{FA86DCAE-B7F4-8844-B5AF-15B5D2E74538}" dt="2020-02-11T20:13:40.448" v="1522" actId="207"/>
          <ac:spMkLst>
            <pc:docMk/>
            <pc:sldMk cId="2438510094" sldId="265"/>
            <ac:spMk id="82" creationId="{A6D49BA9-DBA4-8646-BD87-3152A584E779}"/>
          </ac:spMkLst>
        </pc:spChg>
        <pc:spChg chg="mod">
          <ac:chgData name="Caroline Bird" userId="833b98422353e469" providerId="LiveId" clId="{FA86DCAE-B7F4-8844-B5AF-15B5D2E74538}" dt="2020-02-11T20:13:46.455" v="1523" actId="207"/>
          <ac:spMkLst>
            <pc:docMk/>
            <pc:sldMk cId="2438510094" sldId="265"/>
            <ac:spMk id="84" creationId="{F643CF2F-AFF2-934E-989F-EB1819E77B53}"/>
          </ac:spMkLst>
        </pc:spChg>
        <pc:spChg chg="add mod">
          <ac:chgData name="Caroline Bird" userId="833b98422353e469" providerId="LiveId" clId="{FA86DCAE-B7F4-8844-B5AF-15B5D2E74538}" dt="2020-02-11T20:16:30.414" v="1599" actId="207"/>
          <ac:spMkLst>
            <pc:docMk/>
            <pc:sldMk cId="2438510094" sldId="265"/>
            <ac:spMk id="93" creationId="{E9B781A7-A5D1-0849-B23B-A4A0CCC820D6}"/>
          </ac:spMkLst>
        </pc:spChg>
        <pc:spChg chg="mod">
          <ac:chgData name="Caroline Bird" userId="833b98422353e469" providerId="LiveId" clId="{FA86DCAE-B7F4-8844-B5AF-15B5D2E74538}" dt="2020-02-11T20:14:02.713" v="1526" actId="208"/>
          <ac:spMkLst>
            <pc:docMk/>
            <pc:sldMk cId="2438510094" sldId="265"/>
            <ac:spMk id="101" creationId="{63458E31-A03F-0848-BEE3-9DEC39E64C04}"/>
          </ac:spMkLst>
        </pc:spChg>
        <pc:spChg chg="mod">
          <ac:chgData name="Caroline Bird" userId="833b98422353e469" providerId="LiveId" clId="{FA86DCAE-B7F4-8844-B5AF-15B5D2E74538}" dt="2020-02-11T20:14:19.054" v="1531" actId="207"/>
          <ac:spMkLst>
            <pc:docMk/>
            <pc:sldMk cId="2438510094" sldId="265"/>
            <ac:spMk id="103" creationId="{1BC54E83-E872-0248-B7B6-DE172525C5EF}"/>
          </ac:spMkLst>
        </pc:spChg>
        <pc:spChg chg="mod">
          <ac:chgData name="Caroline Bird" userId="833b98422353e469" providerId="LiveId" clId="{FA86DCAE-B7F4-8844-B5AF-15B5D2E74538}" dt="2020-02-11T20:14:08.124" v="1528" actId="208"/>
          <ac:spMkLst>
            <pc:docMk/>
            <pc:sldMk cId="2438510094" sldId="265"/>
            <ac:spMk id="104" creationId="{C7761215-2750-5B49-9330-1C59421F201D}"/>
          </ac:spMkLst>
        </pc:spChg>
        <pc:spChg chg="mod">
          <ac:chgData name="Caroline Bird" userId="833b98422353e469" providerId="LiveId" clId="{FA86DCAE-B7F4-8844-B5AF-15B5D2E74538}" dt="2020-02-11T20:16:57.677" v="1603" actId="207"/>
          <ac:spMkLst>
            <pc:docMk/>
            <pc:sldMk cId="2438510094" sldId="265"/>
            <ac:spMk id="120" creationId="{8B1EAAB3-6430-6D43-AD88-5A9DD8AFE890}"/>
          </ac:spMkLst>
        </pc:spChg>
        <pc:spChg chg="mod">
          <ac:chgData name="Caroline Bird" userId="833b98422353e469" providerId="LiveId" clId="{FA86DCAE-B7F4-8844-B5AF-15B5D2E74538}" dt="2020-02-11T20:16:57.677" v="1603" actId="207"/>
          <ac:spMkLst>
            <pc:docMk/>
            <pc:sldMk cId="2438510094" sldId="265"/>
            <ac:spMk id="121" creationId="{8773A88D-AE28-144D-A508-6F883DB6B023}"/>
          </ac:spMkLst>
        </pc:spChg>
        <pc:spChg chg="mod">
          <ac:chgData name="Caroline Bird" userId="833b98422353e469" providerId="LiveId" clId="{FA86DCAE-B7F4-8844-B5AF-15B5D2E74538}" dt="2020-02-11T20:15:29.113" v="1536" actId="1076"/>
          <ac:spMkLst>
            <pc:docMk/>
            <pc:sldMk cId="2438510094" sldId="265"/>
            <ac:spMk id="135" creationId="{4F4045D4-9F6C-D34E-B0E2-74DB3C29027C}"/>
          </ac:spMkLst>
        </pc:spChg>
        <pc:spChg chg="mod">
          <ac:chgData name="Caroline Bird" userId="833b98422353e469" providerId="LiveId" clId="{FA86DCAE-B7F4-8844-B5AF-15B5D2E74538}" dt="2020-02-11T20:15:59.160" v="1545" actId="14100"/>
          <ac:spMkLst>
            <pc:docMk/>
            <pc:sldMk cId="2438510094" sldId="265"/>
            <ac:spMk id="137" creationId="{E4988E76-CE71-6C4D-9FAA-4027660F26A4}"/>
          </ac:spMkLst>
        </pc:spChg>
        <pc:spChg chg="mod">
          <ac:chgData name="Caroline Bird" userId="833b98422353e469" providerId="LiveId" clId="{FA86DCAE-B7F4-8844-B5AF-15B5D2E74538}" dt="2020-02-11T20:19:19.242" v="1650" actId="207"/>
          <ac:spMkLst>
            <pc:docMk/>
            <pc:sldMk cId="2438510094" sldId="265"/>
            <ac:spMk id="185" creationId="{6CF82491-0FA2-5148-BA30-8A5FFC7A757C}"/>
          </ac:spMkLst>
        </pc:spChg>
        <pc:spChg chg="mod">
          <ac:chgData name="Caroline Bird" userId="833b98422353e469" providerId="LiveId" clId="{FA86DCAE-B7F4-8844-B5AF-15B5D2E74538}" dt="2020-02-11T20:18:58.964" v="1649" actId="207"/>
          <ac:spMkLst>
            <pc:docMk/>
            <pc:sldMk cId="2438510094" sldId="265"/>
            <ac:spMk id="220" creationId="{F66B7F5E-071C-EC44-A98F-CB910171450D}"/>
          </ac:spMkLst>
        </pc:spChg>
        <pc:spChg chg="mod">
          <ac:chgData name="Caroline Bird" userId="833b98422353e469" providerId="LiveId" clId="{FA86DCAE-B7F4-8844-B5AF-15B5D2E74538}" dt="2020-02-11T20:18:58.964" v="1649" actId="207"/>
          <ac:spMkLst>
            <pc:docMk/>
            <pc:sldMk cId="2438510094" sldId="265"/>
            <ac:spMk id="221" creationId="{6EE0F1C4-5A3B-874B-85D3-584E07D333E7}"/>
          </ac:spMkLst>
        </pc:spChg>
        <pc:cxnChg chg="mod">
          <ac:chgData name="Caroline Bird" userId="833b98422353e469" providerId="LiveId" clId="{FA86DCAE-B7F4-8844-B5AF-15B5D2E74538}" dt="2020-02-11T20:17:51.870" v="1641" actId="14100"/>
          <ac:cxnSpMkLst>
            <pc:docMk/>
            <pc:sldMk cId="2438510094" sldId="265"/>
            <ac:cxnSpMk id="53" creationId="{9B6E7683-8F7E-B34E-B8CD-7A2DEF6A8449}"/>
          </ac:cxnSpMkLst>
        </pc:cxnChg>
        <pc:cxnChg chg="mod">
          <ac:chgData name="Caroline Bird" userId="833b98422353e469" providerId="LiveId" clId="{FA86DCAE-B7F4-8844-B5AF-15B5D2E74538}" dt="2020-02-11T20:15:38.044" v="1538" actId="1076"/>
          <ac:cxnSpMkLst>
            <pc:docMk/>
            <pc:sldMk cId="2438510094" sldId="265"/>
            <ac:cxnSpMk id="72" creationId="{A2991147-E027-334A-ADAD-6A9A649DA777}"/>
          </ac:cxnSpMkLst>
        </pc:cxnChg>
        <pc:cxnChg chg="mod">
          <ac:chgData name="Caroline Bird" userId="833b98422353e469" providerId="LiveId" clId="{FA86DCAE-B7F4-8844-B5AF-15B5D2E74538}" dt="2020-02-11T20:17:51.870" v="1641" actId="14100"/>
          <ac:cxnSpMkLst>
            <pc:docMk/>
            <pc:sldMk cId="2438510094" sldId="265"/>
            <ac:cxnSpMk id="74" creationId="{37DFC933-3A51-6944-98D2-E780D1E818A0}"/>
          </ac:cxnSpMkLst>
        </pc:cxnChg>
        <pc:cxnChg chg="add mod">
          <ac:chgData name="Caroline Bird" userId="833b98422353e469" providerId="LiveId" clId="{FA86DCAE-B7F4-8844-B5AF-15B5D2E74538}" dt="2020-02-11T20:16:39.153" v="1602" actId="14100"/>
          <ac:cxnSpMkLst>
            <pc:docMk/>
            <pc:sldMk cId="2438510094" sldId="265"/>
            <ac:cxnSpMk id="97" creationId="{D88A6A45-2A92-5347-BF0F-35BCDAFE022A}"/>
          </ac:cxnSpMkLst>
        </pc:cxnChg>
        <pc:cxnChg chg="mod">
          <ac:chgData name="Caroline Bird" userId="833b98422353e469" providerId="LiveId" clId="{FA86DCAE-B7F4-8844-B5AF-15B5D2E74538}" dt="2020-02-11T20:15:59.160" v="1545" actId="14100"/>
          <ac:cxnSpMkLst>
            <pc:docMk/>
            <pc:sldMk cId="2438510094" sldId="265"/>
            <ac:cxnSpMk id="122" creationId="{D3940ECB-D663-8048-AF50-C79E142EB3AC}"/>
          </ac:cxnSpMkLst>
        </pc:cxnChg>
        <pc:cxnChg chg="mod">
          <ac:chgData name="Caroline Bird" userId="833b98422353e469" providerId="LiveId" clId="{FA86DCAE-B7F4-8844-B5AF-15B5D2E74538}" dt="2020-02-11T20:15:59.160" v="1545" actId="14100"/>
          <ac:cxnSpMkLst>
            <pc:docMk/>
            <pc:sldMk cId="2438510094" sldId="265"/>
            <ac:cxnSpMk id="126" creationId="{31E4B898-D442-0446-A415-2E0DEFFD9D4C}"/>
          </ac:cxnSpMkLst>
        </pc:cxnChg>
        <pc:cxnChg chg="mod">
          <ac:chgData name="Caroline Bird" userId="833b98422353e469" providerId="LiveId" clId="{FA86DCAE-B7F4-8844-B5AF-15B5D2E74538}" dt="2020-02-11T20:15:29.113" v="1536" actId="1076"/>
          <ac:cxnSpMkLst>
            <pc:docMk/>
            <pc:sldMk cId="2438510094" sldId="265"/>
            <ac:cxnSpMk id="138" creationId="{9CF4255E-9F56-FE4A-A511-8706FD37A7B1}"/>
          </ac:cxnSpMkLst>
        </pc:cxnChg>
        <pc:cxnChg chg="mod">
          <ac:chgData name="Caroline Bird" userId="833b98422353e469" providerId="LiveId" clId="{FA86DCAE-B7F4-8844-B5AF-15B5D2E74538}" dt="2020-02-11T20:15:59.160" v="1545" actId="14100"/>
          <ac:cxnSpMkLst>
            <pc:docMk/>
            <pc:sldMk cId="2438510094" sldId="265"/>
            <ac:cxnSpMk id="141" creationId="{885FFBF9-C11A-7444-B984-AAEF9BCCCCED}"/>
          </ac:cxnSpMkLst>
        </pc:cxnChg>
      </pc:sldChg>
      <pc:sldChg chg="addSp delSp modSp add modNotesTx">
        <pc:chgData name="Caroline Bird" userId="833b98422353e469" providerId="LiveId" clId="{FA86DCAE-B7F4-8844-B5AF-15B5D2E74538}" dt="2020-02-12T15:10:03.576" v="1792" actId="1076"/>
        <pc:sldMkLst>
          <pc:docMk/>
          <pc:sldMk cId="2021383525" sldId="266"/>
        </pc:sldMkLst>
        <pc:spChg chg="mod">
          <ac:chgData name="Caroline Bird" userId="833b98422353e469" providerId="LiveId" clId="{FA86DCAE-B7F4-8844-B5AF-15B5D2E74538}" dt="2020-02-12T15:08:01.021" v="1743" actId="1076"/>
          <ac:spMkLst>
            <pc:docMk/>
            <pc:sldMk cId="2021383525" sldId="266"/>
            <ac:spMk id="6" creationId="{C579B19F-0A2B-2642-A27A-C60EECDA6C99}"/>
          </ac:spMkLst>
        </pc:spChg>
        <pc:spChg chg="mod">
          <ac:chgData name="Caroline Bird" userId="833b98422353e469" providerId="LiveId" clId="{FA86DCAE-B7F4-8844-B5AF-15B5D2E74538}" dt="2020-02-12T15:09:13.494" v="1756" actId="207"/>
          <ac:spMkLst>
            <pc:docMk/>
            <pc:sldMk cId="2021383525" sldId="266"/>
            <ac:spMk id="48" creationId="{367DCF90-372F-1146-828A-8DAD06198BF9}"/>
          </ac:spMkLst>
        </pc:spChg>
        <pc:spChg chg="del">
          <ac:chgData name="Caroline Bird" userId="833b98422353e469" providerId="LiveId" clId="{FA86DCAE-B7F4-8844-B5AF-15B5D2E74538}" dt="2020-02-12T15:04:56.902" v="1664" actId="478"/>
          <ac:spMkLst>
            <pc:docMk/>
            <pc:sldMk cId="2021383525" sldId="266"/>
            <ac:spMk id="63" creationId="{F85DCEDD-23A3-1C4A-82E4-4E22D50A98F2}"/>
          </ac:spMkLst>
        </pc:spChg>
        <pc:spChg chg="mod">
          <ac:chgData name="Caroline Bird" userId="833b98422353e469" providerId="LiveId" clId="{FA86DCAE-B7F4-8844-B5AF-15B5D2E74538}" dt="2020-02-12T15:05:26.673" v="1675" actId="1076"/>
          <ac:spMkLst>
            <pc:docMk/>
            <pc:sldMk cId="2021383525" sldId="266"/>
            <ac:spMk id="66" creationId="{5D00A857-AFD8-C247-8C11-8A6131F81A94}"/>
          </ac:spMkLst>
        </pc:spChg>
        <pc:spChg chg="del">
          <ac:chgData name="Caroline Bird" userId="833b98422353e469" providerId="LiveId" clId="{FA86DCAE-B7F4-8844-B5AF-15B5D2E74538}" dt="2020-02-12T15:06:22.651" v="1678" actId="478"/>
          <ac:spMkLst>
            <pc:docMk/>
            <pc:sldMk cId="2021383525" sldId="266"/>
            <ac:spMk id="70" creationId="{149B85A3-9AEA-6B44-B16A-397BF5E51EAA}"/>
          </ac:spMkLst>
        </pc:spChg>
        <pc:spChg chg="mod">
          <ac:chgData name="Caroline Bird" userId="833b98422353e469" providerId="LiveId" clId="{FA86DCAE-B7F4-8844-B5AF-15B5D2E74538}" dt="2020-02-12T15:08:08.740" v="1745" actId="1076"/>
          <ac:spMkLst>
            <pc:docMk/>
            <pc:sldMk cId="2021383525" sldId="266"/>
            <ac:spMk id="79" creationId="{5B67E53F-DD13-B34A-8B00-0DB09F0A497C}"/>
          </ac:spMkLst>
        </pc:spChg>
        <pc:spChg chg="mod">
          <ac:chgData name="Caroline Bird" userId="833b98422353e469" providerId="LiveId" clId="{FA86DCAE-B7F4-8844-B5AF-15B5D2E74538}" dt="2020-02-12T15:10:03.576" v="1792" actId="1076"/>
          <ac:spMkLst>
            <pc:docMk/>
            <pc:sldMk cId="2021383525" sldId="266"/>
            <ac:spMk id="80" creationId="{09D65085-15D8-4D46-8562-DC4A876AEC62}"/>
          </ac:spMkLst>
        </pc:spChg>
        <pc:spChg chg="mod">
          <ac:chgData name="Caroline Bird" userId="833b98422353e469" providerId="LiveId" clId="{FA86DCAE-B7F4-8844-B5AF-15B5D2E74538}" dt="2020-02-12T15:06:08.807" v="1677" actId="207"/>
          <ac:spMkLst>
            <pc:docMk/>
            <pc:sldMk cId="2021383525" sldId="266"/>
            <ac:spMk id="93" creationId="{E9B781A7-A5D1-0849-B23B-A4A0CCC820D6}"/>
          </ac:spMkLst>
        </pc:spChg>
        <pc:spChg chg="mod">
          <ac:chgData name="Caroline Bird" userId="833b98422353e469" providerId="LiveId" clId="{FA86DCAE-B7F4-8844-B5AF-15B5D2E74538}" dt="2020-02-12T15:08:14.980" v="1748" actId="1076"/>
          <ac:spMkLst>
            <pc:docMk/>
            <pc:sldMk cId="2021383525" sldId="266"/>
            <ac:spMk id="99" creationId="{5C3399E3-6DBF-ED40-9292-C17C87A7D9F1}"/>
          </ac:spMkLst>
        </pc:spChg>
        <pc:spChg chg="mod">
          <ac:chgData name="Caroline Bird" userId="833b98422353e469" providerId="LiveId" clId="{FA86DCAE-B7F4-8844-B5AF-15B5D2E74538}" dt="2020-02-12T15:05:06.378" v="1668" actId="1076"/>
          <ac:spMkLst>
            <pc:docMk/>
            <pc:sldMk cId="2021383525" sldId="266"/>
            <ac:spMk id="101" creationId="{63458E31-A03F-0848-BEE3-9DEC39E64C04}"/>
          </ac:spMkLst>
        </pc:spChg>
        <pc:spChg chg="mod">
          <ac:chgData name="Caroline Bird" userId="833b98422353e469" providerId="LiveId" clId="{FA86DCAE-B7F4-8844-B5AF-15B5D2E74538}" dt="2020-02-12T15:05:28.517" v="1676" actId="1076"/>
          <ac:spMkLst>
            <pc:docMk/>
            <pc:sldMk cId="2021383525" sldId="266"/>
            <ac:spMk id="103" creationId="{1BC54E83-E872-0248-B7B6-DE172525C5EF}"/>
          </ac:spMkLst>
        </pc:spChg>
        <pc:spChg chg="mod">
          <ac:chgData name="Caroline Bird" userId="833b98422353e469" providerId="LiveId" clId="{FA86DCAE-B7F4-8844-B5AF-15B5D2E74538}" dt="2020-02-12T15:05:24.634" v="1674" actId="1076"/>
          <ac:spMkLst>
            <pc:docMk/>
            <pc:sldMk cId="2021383525" sldId="266"/>
            <ac:spMk id="104" creationId="{C7761215-2750-5B49-9330-1C59421F201D}"/>
          </ac:spMkLst>
        </pc:spChg>
        <pc:spChg chg="add mod">
          <ac:chgData name="Caroline Bird" userId="833b98422353e469" providerId="LiveId" clId="{FA86DCAE-B7F4-8844-B5AF-15B5D2E74538}" dt="2020-02-12T15:08:45.256" v="1754" actId="207"/>
          <ac:spMkLst>
            <pc:docMk/>
            <pc:sldMk cId="2021383525" sldId="266"/>
            <ac:spMk id="112" creationId="{E2D0C833-B338-4044-928F-46071DBE4D74}"/>
          </ac:spMkLst>
        </pc:spChg>
        <pc:spChg chg="mod">
          <ac:chgData name="Caroline Bird" userId="833b98422353e469" providerId="LiveId" clId="{FA86DCAE-B7F4-8844-B5AF-15B5D2E74538}" dt="2020-02-12T15:06:50.674" v="1683" actId="207"/>
          <ac:spMkLst>
            <pc:docMk/>
            <pc:sldMk cId="2021383525" sldId="266"/>
            <ac:spMk id="121" creationId="{8773A88D-AE28-144D-A508-6F883DB6B023}"/>
          </ac:spMkLst>
        </pc:spChg>
        <pc:spChg chg="mod">
          <ac:chgData name="Caroline Bird" userId="833b98422353e469" providerId="LiveId" clId="{FA86DCAE-B7F4-8844-B5AF-15B5D2E74538}" dt="2020-02-12T15:08:22.794" v="1750" actId="1076"/>
          <ac:spMkLst>
            <pc:docMk/>
            <pc:sldMk cId="2021383525" sldId="266"/>
            <ac:spMk id="128" creationId="{38E17098-D750-B342-B603-FD3340BA0427}"/>
          </ac:spMkLst>
        </pc:spChg>
        <pc:spChg chg="mod">
          <ac:chgData name="Caroline Bird" userId="833b98422353e469" providerId="LiveId" clId="{FA86DCAE-B7F4-8844-B5AF-15B5D2E74538}" dt="2020-02-12T15:06:29.729" v="1680" actId="1076"/>
          <ac:spMkLst>
            <pc:docMk/>
            <pc:sldMk cId="2021383525" sldId="266"/>
            <ac:spMk id="137" creationId="{E4988E76-CE71-6C4D-9FAA-4027660F26A4}"/>
          </ac:spMkLst>
        </pc:spChg>
        <pc:cxnChg chg="mod">
          <ac:chgData name="Caroline Bird" userId="833b98422353e469" providerId="LiveId" clId="{FA86DCAE-B7F4-8844-B5AF-15B5D2E74538}" dt="2020-02-12T15:08:01.021" v="1743" actId="1076"/>
          <ac:cxnSpMkLst>
            <pc:docMk/>
            <pc:sldMk cId="2021383525" sldId="266"/>
            <ac:cxnSpMk id="18" creationId="{0339BDBB-2845-DC40-A09A-DCE6E59D0FCA}"/>
          </ac:cxnSpMkLst>
        </pc:cxnChg>
        <pc:cxnChg chg="del mod">
          <ac:chgData name="Caroline Bird" userId="833b98422353e469" providerId="LiveId" clId="{FA86DCAE-B7F4-8844-B5AF-15B5D2E74538}" dt="2020-02-12T15:04:56.902" v="1664" actId="478"/>
          <ac:cxnSpMkLst>
            <pc:docMk/>
            <pc:sldMk cId="2021383525" sldId="266"/>
            <ac:cxnSpMk id="60" creationId="{6A26B376-06E0-8C45-9423-70DEE6BA12F9}"/>
          </ac:cxnSpMkLst>
        </pc:cxnChg>
        <pc:cxnChg chg="mod">
          <ac:chgData name="Caroline Bird" userId="833b98422353e469" providerId="LiveId" clId="{FA86DCAE-B7F4-8844-B5AF-15B5D2E74538}" dt="2020-02-12T15:05:26.673" v="1675" actId="1076"/>
          <ac:cxnSpMkLst>
            <pc:docMk/>
            <pc:sldMk cId="2021383525" sldId="266"/>
            <ac:cxnSpMk id="67" creationId="{EFC791DF-2F30-E04C-874C-C13B0578C530}"/>
          </ac:cxnSpMkLst>
        </pc:cxnChg>
        <pc:cxnChg chg="del mod">
          <ac:chgData name="Caroline Bird" userId="833b98422353e469" providerId="LiveId" clId="{FA86DCAE-B7F4-8844-B5AF-15B5D2E74538}" dt="2020-02-12T15:06:26.867" v="1679" actId="478"/>
          <ac:cxnSpMkLst>
            <pc:docMk/>
            <pc:sldMk cId="2021383525" sldId="266"/>
            <ac:cxnSpMk id="72" creationId="{A2991147-E027-334A-ADAD-6A9A649DA777}"/>
          </ac:cxnSpMkLst>
        </pc:cxnChg>
        <pc:cxnChg chg="mod">
          <ac:chgData name="Caroline Bird" userId="833b98422353e469" providerId="LiveId" clId="{FA86DCAE-B7F4-8844-B5AF-15B5D2E74538}" dt="2020-02-12T15:08:08.740" v="1745" actId="1076"/>
          <ac:cxnSpMkLst>
            <pc:docMk/>
            <pc:sldMk cId="2021383525" sldId="266"/>
            <ac:cxnSpMk id="81" creationId="{CE1B4CD2-742B-8148-BEBC-2BB3A5F2E376}"/>
          </ac:cxnSpMkLst>
        </pc:cxnChg>
        <pc:cxnChg chg="mod">
          <ac:chgData name="Caroline Bird" userId="833b98422353e469" providerId="LiveId" clId="{FA86DCAE-B7F4-8844-B5AF-15B5D2E74538}" dt="2020-02-12T15:10:03.576" v="1792" actId="1076"/>
          <ac:cxnSpMkLst>
            <pc:docMk/>
            <pc:sldMk cId="2021383525" sldId="266"/>
            <ac:cxnSpMk id="83" creationId="{7ACD8D73-8C67-0947-B746-A9E822459728}"/>
          </ac:cxnSpMkLst>
        </pc:cxnChg>
        <pc:cxnChg chg="mod">
          <ac:chgData name="Caroline Bird" userId="833b98422353e469" providerId="LiveId" clId="{FA86DCAE-B7F4-8844-B5AF-15B5D2E74538}" dt="2020-02-12T15:08:14.980" v="1748" actId="1076"/>
          <ac:cxnSpMkLst>
            <pc:docMk/>
            <pc:sldMk cId="2021383525" sldId="266"/>
            <ac:cxnSpMk id="85" creationId="{599D1C7D-DE6E-254C-B6DE-01908E19E8EF}"/>
          </ac:cxnSpMkLst>
        </pc:cxnChg>
        <pc:cxnChg chg="mod">
          <ac:chgData name="Caroline Bird" userId="833b98422353e469" providerId="LiveId" clId="{FA86DCAE-B7F4-8844-B5AF-15B5D2E74538}" dt="2020-02-12T15:05:28.517" v="1676" actId="1076"/>
          <ac:cxnSpMkLst>
            <pc:docMk/>
            <pc:sldMk cId="2021383525" sldId="266"/>
            <ac:cxnSpMk id="110" creationId="{ED9ECEA8-700D-8040-A3AF-A4C50DFA1CD0}"/>
          </ac:cxnSpMkLst>
        </pc:cxnChg>
        <pc:cxnChg chg="mod">
          <ac:chgData name="Caroline Bird" userId="833b98422353e469" providerId="LiveId" clId="{FA86DCAE-B7F4-8844-B5AF-15B5D2E74538}" dt="2020-02-12T15:08:08.740" v="1745" actId="1076"/>
          <ac:cxnSpMkLst>
            <pc:docMk/>
            <pc:sldMk cId="2021383525" sldId="266"/>
            <ac:cxnSpMk id="111" creationId="{59E5B960-19A1-074D-98DD-3545E7B7CCAC}"/>
          </ac:cxnSpMkLst>
        </pc:cxnChg>
        <pc:cxnChg chg="mod">
          <ac:chgData name="Caroline Bird" userId="833b98422353e469" providerId="LiveId" clId="{FA86DCAE-B7F4-8844-B5AF-15B5D2E74538}" dt="2020-02-12T15:05:24.634" v="1674" actId="1076"/>
          <ac:cxnSpMkLst>
            <pc:docMk/>
            <pc:sldMk cId="2021383525" sldId="266"/>
            <ac:cxnSpMk id="113" creationId="{E1447901-F50F-8B45-B8B4-F29E4BBB1D16}"/>
          </ac:cxnSpMkLst>
        </pc:cxnChg>
        <pc:cxnChg chg="mod">
          <ac:chgData name="Caroline Bird" userId="833b98422353e469" providerId="LiveId" clId="{FA86DCAE-B7F4-8844-B5AF-15B5D2E74538}" dt="2020-02-12T15:05:06.378" v="1668" actId="1076"/>
          <ac:cxnSpMkLst>
            <pc:docMk/>
            <pc:sldMk cId="2021383525" sldId="266"/>
            <ac:cxnSpMk id="116" creationId="{6B6994EB-9389-AC46-A666-4E168B4E4C44}"/>
          </ac:cxnSpMkLst>
        </pc:cxnChg>
        <pc:cxnChg chg="mod">
          <ac:chgData name="Caroline Bird" userId="833b98422353e469" providerId="LiveId" clId="{FA86DCAE-B7F4-8844-B5AF-15B5D2E74538}" dt="2020-02-12T15:06:29.729" v="1680" actId="1076"/>
          <ac:cxnSpMkLst>
            <pc:docMk/>
            <pc:sldMk cId="2021383525" sldId="266"/>
            <ac:cxnSpMk id="122" creationId="{D3940ECB-D663-8048-AF50-C79E142EB3AC}"/>
          </ac:cxnSpMkLst>
        </pc:cxnChg>
        <pc:cxnChg chg="add mod">
          <ac:chgData name="Caroline Bird" userId="833b98422353e469" providerId="LiveId" clId="{FA86DCAE-B7F4-8844-B5AF-15B5D2E74538}" dt="2020-02-12T15:08:31.682" v="1753" actId="14100"/>
          <ac:cxnSpMkLst>
            <pc:docMk/>
            <pc:sldMk cId="2021383525" sldId="266"/>
            <ac:cxnSpMk id="124" creationId="{60A606CF-249B-5942-B8ED-A0A9B7E6BBC3}"/>
          </ac:cxnSpMkLst>
        </pc:cxnChg>
        <pc:cxnChg chg="mod">
          <ac:chgData name="Caroline Bird" userId="833b98422353e469" providerId="LiveId" clId="{FA86DCAE-B7F4-8844-B5AF-15B5D2E74538}" dt="2020-02-12T15:06:29.729" v="1680" actId="1076"/>
          <ac:cxnSpMkLst>
            <pc:docMk/>
            <pc:sldMk cId="2021383525" sldId="266"/>
            <ac:cxnSpMk id="126" creationId="{31E4B898-D442-0446-A415-2E0DEFFD9D4C}"/>
          </ac:cxnSpMkLst>
        </pc:cxnChg>
        <pc:cxnChg chg="mod">
          <ac:chgData name="Caroline Bird" userId="833b98422353e469" providerId="LiveId" clId="{FA86DCAE-B7F4-8844-B5AF-15B5D2E74538}" dt="2020-02-12T15:08:22.794" v="1750" actId="1076"/>
          <ac:cxnSpMkLst>
            <pc:docMk/>
            <pc:sldMk cId="2021383525" sldId="266"/>
            <ac:cxnSpMk id="129" creationId="{04953071-37A0-7946-9C96-D94367061EC8}"/>
          </ac:cxnSpMkLst>
        </pc:cxnChg>
        <pc:cxnChg chg="mod">
          <ac:chgData name="Caroline Bird" userId="833b98422353e469" providerId="LiveId" clId="{FA86DCAE-B7F4-8844-B5AF-15B5D2E74538}" dt="2020-02-12T15:08:14.980" v="1748" actId="1076"/>
          <ac:cxnSpMkLst>
            <pc:docMk/>
            <pc:sldMk cId="2021383525" sldId="266"/>
            <ac:cxnSpMk id="132" creationId="{E8F05FAF-71D6-A141-9675-062FA5AC5F58}"/>
          </ac:cxnSpMkLst>
        </pc:cxnChg>
        <pc:cxnChg chg="mod">
          <ac:chgData name="Caroline Bird" userId="833b98422353e469" providerId="LiveId" clId="{FA86DCAE-B7F4-8844-B5AF-15B5D2E74538}" dt="2020-02-12T15:06:29.729" v="1680" actId="1076"/>
          <ac:cxnSpMkLst>
            <pc:docMk/>
            <pc:sldMk cId="2021383525" sldId="266"/>
            <ac:cxnSpMk id="141" creationId="{885FFBF9-C11A-7444-B984-AAEF9BCCCCED}"/>
          </ac:cxnSpMkLst>
        </pc:cxnChg>
      </pc:sldChg>
    </pc:docChg>
  </pc:docChgLst>
  <pc:docChgLst>
    <pc:chgData name="Caroline Bird" userId="833b98422353e469" providerId="LiveId" clId="{7A0CAD16-1C50-F240-8B1A-086C895B3544}"/>
    <pc:docChg chg="undo custSel addSld modSld">
      <pc:chgData name="Caroline Bird" userId="833b98422353e469" providerId="LiveId" clId="{7A0CAD16-1C50-F240-8B1A-086C895B3544}" dt="2020-04-26T11:58:43.127" v="716" actId="1076"/>
      <pc:docMkLst>
        <pc:docMk/>
      </pc:docMkLst>
      <pc:sldChg chg="modSp">
        <pc:chgData name="Caroline Bird" userId="833b98422353e469" providerId="LiveId" clId="{7A0CAD16-1C50-F240-8B1A-086C895B3544}" dt="2020-03-20T13:56:55.945" v="32" actId="1076"/>
        <pc:sldMkLst>
          <pc:docMk/>
          <pc:sldMk cId="1937098048" sldId="264"/>
        </pc:sldMkLst>
        <pc:spChg chg="mod">
          <ac:chgData name="Caroline Bird" userId="833b98422353e469" providerId="LiveId" clId="{7A0CAD16-1C50-F240-8B1A-086C895B3544}" dt="2020-03-20T13:56:33.655" v="25" actId="1076"/>
          <ac:spMkLst>
            <pc:docMk/>
            <pc:sldMk cId="1937098048" sldId="264"/>
            <ac:spMk id="2" creationId="{84F0C479-97CB-0C40-9478-5D78A6E31E3B}"/>
          </ac:spMkLst>
        </pc:spChg>
        <pc:spChg chg="mod">
          <ac:chgData name="Caroline Bird" userId="833b98422353e469" providerId="LiveId" clId="{7A0CAD16-1C50-F240-8B1A-086C895B3544}" dt="2020-03-20T13:56:47.159" v="30" actId="14100"/>
          <ac:spMkLst>
            <pc:docMk/>
            <pc:sldMk cId="1937098048" sldId="264"/>
            <ac:spMk id="3" creationId="{8934912E-3E95-8843-B74E-5F7A7C152CCB}"/>
          </ac:spMkLst>
        </pc:spChg>
        <pc:spChg chg="mod">
          <ac:chgData name="Caroline Bird" userId="833b98422353e469" providerId="LiveId" clId="{7A0CAD16-1C50-F240-8B1A-086C895B3544}" dt="2020-03-20T13:56:43.223" v="28" actId="1076"/>
          <ac:spMkLst>
            <pc:docMk/>
            <pc:sldMk cId="1937098048" sldId="264"/>
            <ac:spMk id="4" creationId="{7C882534-8762-3249-8365-E6DEC25C1DBD}"/>
          </ac:spMkLst>
        </pc:spChg>
        <pc:spChg chg="mod">
          <ac:chgData name="Caroline Bird" userId="833b98422353e469" providerId="LiveId" clId="{7A0CAD16-1C50-F240-8B1A-086C895B3544}" dt="2020-03-20T13:56:55.945" v="32" actId="1076"/>
          <ac:spMkLst>
            <pc:docMk/>
            <pc:sldMk cId="1937098048" sldId="264"/>
            <ac:spMk id="5" creationId="{3ED637AB-23D4-C948-8E32-AA1F01DED69B}"/>
          </ac:spMkLst>
        </pc:spChg>
        <pc:spChg chg="mod">
          <ac:chgData name="Caroline Bird" userId="833b98422353e469" providerId="LiveId" clId="{7A0CAD16-1C50-F240-8B1A-086C895B3544}" dt="2020-03-20T13:56:50.878" v="31" actId="1076"/>
          <ac:spMkLst>
            <pc:docMk/>
            <pc:sldMk cId="1937098048" sldId="264"/>
            <ac:spMk id="6" creationId="{CFD23303-01D1-F048-B20B-468C8BA4F2D8}"/>
          </ac:spMkLst>
        </pc:spChg>
      </pc:sldChg>
      <pc:sldChg chg="delSp modSp">
        <pc:chgData name="Caroline Bird" userId="833b98422353e469" providerId="LiveId" clId="{7A0CAD16-1C50-F240-8B1A-086C895B3544}" dt="2020-03-20T15:13:52.810" v="39" actId="478"/>
        <pc:sldMkLst>
          <pc:docMk/>
          <pc:sldMk cId="1783175166" sldId="267"/>
        </pc:sldMkLst>
        <pc:spChg chg="mod">
          <ac:chgData name="Caroline Bird" userId="833b98422353e469" providerId="LiveId" clId="{7A0CAD16-1C50-F240-8B1A-086C895B3544}" dt="2020-03-20T15:10:57.960" v="34" actId="207"/>
          <ac:spMkLst>
            <pc:docMk/>
            <pc:sldMk cId="1783175166" sldId="267"/>
            <ac:spMk id="80" creationId="{09D65085-15D8-4D46-8562-DC4A876AEC62}"/>
          </ac:spMkLst>
        </pc:spChg>
        <pc:spChg chg="mod">
          <ac:chgData name="Caroline Bird" userId="833b98422353e469" providerId="LiveId" clId="{7A0CAD16-1C50-F240-8B1A-086C895B3544}" dt="2020-03-20T15:10:54.989" v="33" actId="207"/>
          <ac:spMkLst>
            <pc:docMk/>
            <pc:sldMk cId="1783175166" sldId="267"/>
            <ac:spMk id="112" creationId="{E2D0C833-B338-4044-928F-46071DBE4D74}"/>
          </ac:spMkLst>
        </pc:spChg>
        <pc:spChg chg="del">
          <ac:chgData name="Caroline Bird" userId="833b98422353e469" providerId="LiveId" clId="{7A0CAD16-1C50-F240-8B1A-086C895B3544}" dt="2020-03-20T15:11:11.881" v="35" actId="478"/>
          <ac:spMkLst>
            <pc:docMk/>
            <pc:sldMk cId="1783175166" sldId="267"/>
            <ac:spMk id="121" creationId="{8773A88D-AE28-144D-A508-6F883DB6B023}"/>
          </ac:spMkLst>
        </pc:spChg>
        <pc:cxnChg chg="del mod">
          <ac:chgData name="Caroline Bird" userId="833b98422353e469" providerId="LiveId" clId="{7A0CAD16-1C50-F240-8B1A-086C895B3544}" dt="2020-03-20T15:13:52.810" v="39" actId="478"/>
          <ac:cxnSpMkLst>
            <pc:docMk/>
            <pc:sldMk cId="1783175166" sldId="267"/>
            <ac:cxnSpMk id="91" creationId="{F84863CE-2AF9-3848-9D98-A40EC31BDD9F}"/>
          </ac:cxnSpMkLst>
        </pc:cxnChg>
        <pc:cxnChg chg="del mod">
          <ac:chgData name="Caroline Bird" userId="833b98422353e469" providerId="LiveId" clId="{7A0CAD16-1C50-F240-8B1A-086C895B3544}" dt="2020-03-20T15:11:19.260" v="36" actId="478"/>
          <ac:cxnSpMkLst>
            <pc:docMk/>
            <pc:sldMk cId="1783175166" sldId="267"/>
            <ac:cxnSpMk id="122" creationId="{D3940ECB-D663-8048-AF50-C79E142EB3AC}"/>
          </ac:cxnSpMkLst>
        </pc:cxnChg>
        <pc:cxnChg chg="del">
          <ac:chgData name="Caroline Bird" userId="833b98422353e469" providerId="LiveId" clId="{7A0CAD16-1C50-F240-8B1A-086C895B3544}" dt="2020-03-20T15:13:17.059" v="38" actId="478"/>
          <ac:cxnSpMkLst>
            <pc:docMk/>
            <pc:sldMk cId="1783175166" sldId="267"/>
            <ac:cxnSpMk id="123" creationId="{A894BDC9-B486-E545-BEC0-417802E773FD}"/>
          </ac:cxnSpMkLst>
        </pc:cxnChg>
        <pc:cxnChg chg="del">
          <ac:chgData name="Caroline Bird" userId="833b98422353e469" providerId="LiveId" clId="{7A0CAD16-1C50-F240-8B1A-086C895B3544}" dt="2020-03-20T15:13:14.586" v="37" actId="478"/>
          <ac:cxnSpMkLst>
            <pc:docMk/>
            <pc:sldMk cId="1783175166" sldId="267"/>
            <ac:cxnSpMk id="125" creationId="{EFC8007A-85CF-4249-8FE0-86B8ECA3F093}"/>
          </ac:cxnSpMkLst>
        </pc:cxnChg>
      </pc:sldChg>
      <pc:sldChg chg="delSp modSp">
        <pc:chgData name="Caroline Bird" userId="833b98422353e469" providerId="LiveId" clId="{7A0CAD16-1C50-F240-8B1A-086C895B3544}" dt="2020-03-20T15:17:01.650" v="46" actId="478"/>
        <pc:sldMkLst>
          <pc:docMk/>
          <pc:sldMk cId="3838528318" sldId="268"/>
        </pc:sldMkLst>
        <pc:spChg chg="mod">
          <ac:chgData name="Caroline Bird" userId="833b98422353e469" providerId="LiveId" clId="{7A0CAD16-1C50-F240-8B1A-086C895B3544}" dt="2020-03-20T15:16:49.085" v="43" actId="207"/>
          <ac:spMkLst>
            <pc:docMk/>
            <pc:sldMk cId="3838528318" sldId="268"/>
            <ac:spMk id="5" creationId="{436F7953-D1F0-434B-B376-92D98C62F535}"/>
          </ac:spMkLst>
        </pc:spChg>
        <pc:spChg chg="mod">
          <ac:chgData name="Caroline Bird" userId="833b98422353e469" providerId="LiveId" clId="{7A0CAD16-1C50-F240-8B1A-086C895B3544}" dt="2020-03-20T15:16:39.088" v="42" actId="207"/>
          <ac:spMkLst>
            <pc:docMk/>
            <pc:sldMk cId="3838528318" sldId="268"/>
            <ac:spMk id="80" creationId="{09D65085-15D8-4D46-8562-DC4A876AEC62}"/>
          </ac:spMkLst>
        </pc:spChg>
        <pc:spChg chg="mod">
          <ac:chgData name="Caroline Bird" userId="833b98422353e469" providerId="LiveId" clId="{7A0CAD16-1C50-F240-8B1A-086C895B3544}" dt="2020-03-20T15:16:52.962" v="44" actId="207"/>
          <ac:spMkLst>
            <pc:docMk/>
            <pc:sldMk cId="3838528318" sldId="268"/>
            <ac:spMk id="106" creationId="{B8180503-FF46-FF4D-894B-F8F7F2CCF513}"/>
          </ac:spMkLst>
        </pc:spChg>
        <pc:spChg chg="mod">
          <ac:chgData name="Caroline Bird" userId="833b98422353e469" providerId="LiveId" clId="{7A0CAD16-1C50-F240-8B1A-086C895B3544}" dt="2020-03-20T15:16:36.610" v="41" actId="207"/>
          <ac:spMkLst>
            <pc:docMk/>
            <pc:sldMk cId="3838528318" sldId="268"/>
            <ac:spMk id="112" creationId="{E2D0C833-B338-4044-928F-46071DBE4D74}"/>
          </ac:spMkLst>
        </pc:spChg>
        <pc:spChg chg="del">
          <ac:chgData name="Caroline Bird" userId="833b98422353e469" providerId="LiveId" clId="{7A0CAD16-1C50-F240-8B1A-086C895B3544}" dt="2020-03-20T15:17:00.280" v="45" actId="478"/>
          <ac:spMkLst>
            <pc:docMk/>
            <pc:sldMk cId="3838528318" sldId="268"/>
            <ac:spMk id="121" creationId="{8773A88D-AE28-144D-A508-6F883DB6B023}"/>
          </ac:spMkLst>
        </pc:spChg>
        <pc:spChg chg="mod">
          <ac:chgData name="Caroline Bird" userId="833b98422353e469" providerId="LiveId" clId="{7A0CAD16-1C50-F240-8B1A-086C895B3544}" dt="2020-03-20T15:16:27.624" v="40" actId="1076"/>
          <ac:spMkLst>
            <pc:docMk/>
            <pc:sldMk cId="3838528318" sldId="268"/>
            <ac:spMk id="128" creationId="{38E17098-D750-B342-B603-FD3340BA0427}"/>
          </ac:spMkLst>
        </pc:spChg>
        <pc:cxnChg chg="del mod">
          <ac:chgData name="Caroline Bird" userId="833b98422353e469" providerId="LiveId" clId="{7A0CAD16-1C50-F240-8B1A-086C895B3544}" dt="2020-03-20T15:17:01.650" v="46" actId="478"/>
          <ac:cxnSpMkLst>
            <pc:docMk/>
            <pc:sldMk cId="3838528318" sldId="268"/>
            <ac:cxnSpMk id="122" creationId="{D3940ECB-D663-8048-AF50-C79E142EB3AC}"/>
          </ac:cxnSpMkLst>
        </pc:cxnChg>
        <pc:cxnChg chg="mod">
          <ac:chgData name="Caroline Bird" userId="833b98422353e469" providerId="LiveId" clId="{7A0CAD16-1C50-F240-8B1A-086C895B3544}" dt="2020-03-20T15:16:27.624" v="40" actId="1076"/>
          <ac:cxnSpMkLst>
            <pc:docMk/>
            <pc:sldMk cId="3838528318" sldId="268"/>
            <ac:cxnSpMk id="198" creationId="{07F51E23-37C8-4E4C-BF79-76AA138F5157}"/>
          </ac:cxnSpMkLst>
        </pc:cxnChg>
      </pc:sldChg>
      <pc:sldChg chg="addSp delSp modSp add modNotesTx">
        <pc:chgData name="Caroline Bird" userId="833b98422353e469" providerId="LiveId" clId="{7A0CAD16-1C50-F240-8B1A-086C895B3544}" dt="2020-04-14T14:31:34.299" v="290" actId="164"/>
        <pc:sldMkLst>
          <pc:docMk/>
          <pc:sldMk cId="2558279430" sldId="270"/>
        </pc:sldMkLst>
        <pc:spChg chg="del">
          <ac:chgData name="Caroline Bird" userId="833b98422353e469" providerId="LiveId" clId="{7A0CAD16-1C50-F240-8B1A-086C895B3544}" dt="2020-03-22T12:57:47.822" v="196" actId="478"/>
          <ac:spMkLst>
            <pc:docMk/>
            <pc:sldMk cId="2558279430" sldId="270"/>
            <ac:spMk id="4" creationId="{8251203F-6680-544C-92E4-5603DE888158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5" creationId="{436F7953-D1F0-434B-B376-92D98C62F535}"/>
          </ac:spMkLst>
        </pc:spChg>
        <pc:spChg chg="del">
          <ac:chgData name="Caroline Bird" userId="833b98422353e469" providerId="LiveId" clId="{7A0CAD16-1C50-F240-8B1A-086C895B3544}" dt="2020-03-22T12:59:10.413" v="212" actId="478"/>
          <ac:spMkLst>
            <pc:docMk/>
            <pc:sldMk cId="2558279430" sldId="270"/>
            <ac:spMk id="7" creationId="{FAEBFB61-BACE-D244-9455-E4590914AD4E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8" creationId="{83C898FE-98B2-7540-A08D-A6F7F08E69CF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9" creationId="{69AEA054-58A3-954B-8C15-74ADFF355CB2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29" creationId="{F59E1CA2-4AC5-C842-9629-F10E8568AB75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30" creationId="{98E270A7-2542-F44D-BF0E-A6B7F0EA3E05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31" creationId="{5033E3D1-B348-BF46-92BD-786943561F6F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32" creationId="{8A9842AB-9687-8D4E-B118-AA573F3DECB7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48" creationId="{367DCF90-372F-1146-828A-8DAD06198BF9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50" creationId="{1F15639D-C049-E747-966C-5EBFCC2FC345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51" creationId="{3E1BB8FB-17D9-854A-8ABA-426B9A399C62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52" creationId="{A5526406-B8C1-3448-90B3-F29F8FDBC7A1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64" creationId="{7617859D-78A2-504F-BA19-E7B99E442D5D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66" creationId="{5D00A857-AFD8-C247-8C11-8A6131F81A94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77" creationId="{3BEF1B56-A886-4446-A92F-2497C2B96ACC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78" creationId="{11AC4BDE-51C2-E047-8279-1FE230682C31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79" creationId="{5B67E53F-DD13-B34A-8B00-0DB09F0A497C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80" creationId="{09D65085-15D8-4D46-8562-DC4A876AEC62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82" creationId="{A6D49BA9-DBA4-8646-BD87-3152A584E779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84" creationId="{F643CF2F-AFF2-934E-989F-EB1819E77B53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86" creationId="{389333F3-0AAC-0D46-AB78-87C6326DEA10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93" creationId="{E9B781A7-A5D1-0849-B23B-A4A0CCC820D6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99" creationId="{5C3399E3-6DBF-ED40-9292-C17C87A7D9F1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101" creationId="{63458E31-A03F-0848-BEE3-9DEC39E64C04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103" creationId="{1BC54E83-E872-0248-B7B6-DE172525C5EF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104" creationId="{C7761215-2750-5B49-9330-1C59421F201D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106" creationId="{B8180503-FF46-FF4D-894B-F8F7F2CCF513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112" creationId="{E2D0C833-B338-4044-928F-46071DBE4D74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120" creationId="{8B1EAAB3-6430-6D43-AD88-5A9DD8AFE890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128" creationId="{38E17098-D750-B342-B603-FD3340BA0427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133" creationId="{2451F0F8-965B-7847-9FDB-90F511EAF054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135" creationId="{4F4045D4-9F6C-D34E-B0E2-74DB3C29027C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137" creationId="{E4988E76-CE71-6C4D-9FAA-4027660F26A4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185" creationId="{6CF82491-0FA2-5148-BA30-8A5FFC7A757C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220" creationId="{F66B7F5E-071C-EC44-A98F-CB910171450D}"/>
          </ac:spMkLst>
        </pc:spChg>
        <pc:spChg chg="mod">
          <ac:chgData name="Caroline Bird" userId="833b98422353e469" providerId="LiveId" clId="{7A0CAD16-1C50-F240-8B1A-086C895B3544}" dt="2020-04-14T14:31:34.299" v="290" actId="164"/>
          <ac:spMkLst>
            <pc:docMk/>
            <pc:sldMk cId="2558279430" sldId="270"/>
            <ac:spMk id="221" creationId="{6EE0F1C4-5A3B-874B-85D3-584E07D333E7}"/>
          </ac:spMkLst>
        </pc:spChg>
        <pc:grpChg chg="add mod">
          <ac:chgData name="Caroline Bird" userId="833b98422353e469" providerId="LiveId" clId="{7A0CAD16-1C50-F240-8B1A-086C895B3544}" dt="2020-04-14T14:31:34.299" v="290" actId="164"/>
          <ac:grpSpMkLst>
            <pc:docMk/>
            <pc:sldMk cId="2558279430" sldId="270"/>
            <ac:grpSpMk id="42" creationId="{DF488B78-5414-D549-A87C-0C9892A48280}"/>
          </ac:grpSpMkLst>
        </pc:grp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1" creationId="{C3A97D10-4331-4744-8F40-2E7E7B39270B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2" creationId="{B89E492F-6CB7-C84E-B78F-0E011EB44101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5" creationId="{936B0C09-281B-DA4D-B1D8-4117A096F5A2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21" creationId="{CD7F00B1-56C7-4649-AAFF-CAF5BEFDB985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34" creationId="{FA9EDDA3-4D74-5543-8A28-604003D6097E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37" creationId="{C0312155-FD1B-6E4C-874D-9A8F15CEC0E8}"/>
          </ac:cxnSpMkLst>
        </pc:cxnChg>
        <pc:cxnChg chg="del mod">
          <ac:chgData name="Caroline Bird" userId="833b98422353e469" providerId="LiveId" clId="{7A0CAD16-1C50-F240-8B1A-086C895B3544}" dt="2020-03-22T12:57:53.166" v="198" actId="478"/>
          <ac:cxnSpMkLst>
            <pc:docMk/>
            <pc:sldMk cId="2558279430" sldId="270"/>
            <ac:cxnSpMk id="40" creationId="{1483F233-E8CA-C441-ABAE-C644A072AAA3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43" creationId="{D0E74059-E893-B543-A721-A5C08E834957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53" creationId="{9B6E7683-8F7E-B34E-B8CD-7A2DEF6A8449}"/>
          </ac:cxnSpMkLst>
        </pc:cxnChg>
        <pc:cxnChg chg="del mod">
          <ac:chgData name="Caroline Bird" userId="833b98422353e469" providerId="LiveId" clId="{7A0CAD16-1C50-F240-8B1A-086C895B3544}" dt="2020-03-22T12:59:45.980" v="226" actId="478"/>
          <ac:cxnSpMkLst>
            <pc:docMk/>
            <pc:sldMk cId="2558279430" sldId="270"/>
            <ac:cxnSpMk id="59" creationId="{9411C28F-23EF-8349-82E5-8874C0FE3DE3}"/>
          </ac:cxnSpMkLst>
        </pc:cxnChg>
        <pc:cxnChg chg="del mod">
          <ac:chgData name="Caroline Bird" userId="833b98422353e469" providerId="LiveId" clId="{7A0CAD16-1C50-F240-8B1A-086C895B3544}" dt="2020-03-22T12:59:12.938" v="213" actId="478"/>
          <ac:cxnSpMkLst>
            <pc:docMk/>
            <pc:sldMk cId="2558279430" sldId="270"/>
            <ac:cxnSpMk id="65" creationId="{E4FAEBF0-A92E-4D48-9F14-1FB9F2048266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67" creationId="{EFC791DF-2F30-E04C-874C-C13B0578C530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68" creationId="{86DDC188-39DB-0B4E-B28A-6451F2A75783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69" creationId="{5DDD9DD8-C2B3-6E44-9866-3214D31811B2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74" creationId="{37DFC933-3A51-6944-98D2-E780D1E818A0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75" creationId="{44BA2E65-F93B-9D40-8A4F-014EAFF88D3E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83" creationId="{7ACD8D73-8C67-0947-B746-A9E822459728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85" creationId="{599D1C7D-DE6E-254C-B6DE-01908E19E8EF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87" creationId="{BB8DFB7F-A585-6B45-AFE1-3BDB6432AE78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88" creationId="{305E4030-65F4-0348-B536-C8E1FEC90D1E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89" creationId="{FB89EBEF-0DF2-F94B-B825-1E6FEBE1CA46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90" creationId="{B72F5CCA-F71C-FE4C-A47A-816FB8FD10EC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97" creationId="{D88A6A45-2A92-5347-BF0F-35BCDAFE022A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98" creationId="{15CD41BE-508E-5042-8810-BD76DFF0990C}"/>
          </ac:cxnSpMkLst>
        </pc:cxnChg>
        <pc:cxnChg chg="add del 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00" creationId="{07128CE4-CD85-0645-8346-A1C57FBAB46F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02" creationId="{A6329B15-FE0B-FB4C-B7C3-FFF1345CA733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07" creationId="{348A3B2E-6727-BF4B-8B63-471E86010528}"/>
          </ac:cxnSpMkLst>
        </pc:cxnChg>
        <pc:cxnChg chg="del mod">
          <ac:chgData name="Caroline Bird" userId="833b98422353e469" providerId="LiveId" clId="{7A0CAD16-1C50-F240-8B1A-086C895B3544}" dt="2020-03-22T12:59:48.628" v="227" actId="478"/>
          <ac:cxnSpMkLst>
            <pc:docMk/>
            <pc:sldMk cId="2558279430" sldId="270"/>
            <ac:cxnSpMk id="108" creationId="{5F27BB10-0C85-AE47-9572-1ED8DB35F321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10" creationId="{ED9ECEA8-700D-8040-A3AF-A4C50DFA1CD0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11" creationId="{59E5B960-19A1-074D-98DD-3545E7B7CCAC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13" creationId="{E1447901-F50F-8B45-B8B4-F29E4BBB1D16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15" creationId="{A1A52B61-2440-104B-AEF4-386E13811BE3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16" creationId="{6B6994EB-9389-AC46-A666-4E168B4E4C44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24" creationId="{60A606CF-249B-5942-B8ED-A0A9B7E6BBC3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26" creationId="{31E4B898-D442-0446-A415-2E0DEFFD9D4C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34" creationId="{2C0A9852-AAA3-0243-B68B-DCCEC5ECF12C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38" creationId="{9CF4255E-9F56-FE4A-A511-8706FD37A7B1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41" creationId="{885FFBF9-C11A-7444-B984-AAEF9BCCCCED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198" creationId="{07F51E23-37C8-4E4C-BF79-76AA138F5157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202" creationId="{754D35AF-1B54-6B41-A7A9-86CFD7D8BCFF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222" creationId="{FFBCB7B8-048A-E141-A462-02AC581BE45F}"/>
          </ac:cxnSpMkLst>
        </pc:cxnChg>
        <pc:cxnChg chg="mod">
          <ac:chgData name="Caroline Bird" userId="833b98422353e469" providerId="LiveId" clId="{7A0CAD16-1C50-F240-8B1A-086C895B3544}" dt="2020-04-14T14:31:34.299" v="290" actId="164"/>
          <ac:cxnSpMkLst>
            <pc:docMk/>
            <pc:sldMk cId="2558279430" sldId="270"/>
            <ac:cxnSpMk id="225" creationId="{56FD1600-E199-7340-A641-A8D4CD88B371}"/>
          </ac:cxnSpMkLst>
        </pc:cxnChg>
      </pc:sldChg>
      <pc:sldChg chg="addSp delSp modSp add modNotesTx">
        <pc:chgData name="Caroline Bird" userId="833b98422353e469" providerId="LiveId" clId="{7A0CAD16-1C50-F240-8B1A-086C895B3544}" dt="2020-04-14T15:52:28.019" v="411" actId="1076"/>
        <pc:sldMkLst>
          <pc:docMk/>
          <pc:sldMk cId="424346902" sldId="271"/>
        </pc:sldMkLst>
        <pc:spChg chg="mod">
          <ac:chgData name="Caroline Bird" userId="833b98422353e469" providerId="LiveId" clId="{7A0CAD16-1C50-F240-8B1A-086C895B3544}" dt="2020-04-14T15:50:52.225" v="360" actId="14100"/>
          <ac:spMkLst>
            <pc:docMk/>
            <pc:sldMk cId="424346902" sldId="271"/>
            <ac:spMk id="50" creationId="{1F15639D-C049-E747-966C-5EBFCC2FC345}"/>
          </ac:spMkLst>
        </pc:spChg>
        <pc:spChg chg="mod">
          <ac:chgData name="Caroline Bird" userId="833b98422353e469" providerId="LiveId" clId="{7A0CAD16-1C50-F240-8B1A-086C895B3544}" dt="2020-04-14T15:51:22.082" v="367" actId="1076"/>
          <ac:spMkLst>
            <pc:docMk/>
            <pc:sldMk cId="424346902" sldId="271"/>
            <ac:spMk id="52" creationId="{A5526406-B8C1-3448-90B3-F29F8FDBC7A1}"/>
          </ac:spMkLst>
        </pc:spChg>
        <pc:spChg chg="mod">
          <ac:chgData name="Caroline Bird" userId="833b98422353e469" providerId="LiveId" clId="{7A0CAD16-1C50-F240-8B1A-086C895B3544}" dt="2020-04-14T15:51:51.283" v="383" actId="20577"/>
          <ac:spMkLst>
            <pc:docMk/>
            <pc:sldMk cId="424346902" sldId="271"/>
            <ac:spMk id="66" creationId="{5D00A857-AFD8-C247-8C11-8A6131F81A94}"/>
          </ac:spMkLst>
        </pc:spChg>
        <pc:spChg chg="mod">
          <ac:chgData name="Caroline Bird" userId="833b98422353e469" providerId="LiveId" clId="{7A0CAD16-1C50-F240-8B1A-086C895B3544}" dt="2020-04-14T15:52:28.019" v="411" actId="1076"/>
          <ac:spMkLst>
            <pc:docMk/>
            <pc:sldMk cId="424346902" sldId="271"/>
            <ac:spMk id="77" creationId="{3BEF1B56-A886-4446-A92F-2497C2B96ACC}"/>
          </ac:spMkLst>
        </pc:spChg>
        <pc:spChg chg="mod">
          <ac:chgData name="Caroline Bird" userId="833b98422353e469" providerId="LiveId" clId="{7A0CAD16-1C50-F240-8B1A-086C895B3544}" dt="2020-04-14T15:52:11.336" v="396" actId="1076"/>
          <ac:spMkLst>
            <pc:docMk/>
            <pc:sldMk cId="424346902" sldId="271"/>
            <ac:spMk id="79" creationId="{5B67E53F-DD13-B34A-8B00-0DB09F0A497C}"/>
          </ac:spMkLst>
        </pc:spChg>
        <pc:spChg chg="del">
          <ac:chgData name="Caroline Bird" userId="833b98422353e469" providerId="LiveId" clId="{7A0CAD16-1C50-F240-8B1A-086C895B3544}" dt="2020-04-14T15:50:33.058" v="327" actId="478"/>
          <ac:spMkLst>
            <pc:docMk/>
            <pc:sldMk cId="424346902" sldId="271"/>
            <ac:spMk id="82" creationId="{A6D49BA9-DBA4-8646-BD87-3152A584E779}"/>
          </ac:spMkLst>
        </pc:spChg>
        <pc:spChg chg="mod">
          <ac:chgData name="Caroline Bird" userId="833b98422353e469" providerId="LiveId" clId="{7A0CAD16-1C50-F240-8B1A-086C895B3544}" dt="2020-04-14T15:51:20.960" v="366" actId="1076"/>
          <ac:spMkLst>
            <pc:docMk/>
            <pc:sldMk cId="424346902" sldId="271"/>
            <ac:spMk id="86" creationId="{389333F3-0AAC-0D46-AB78-87C6326DEA10}"/>
          </ac:spMkLst>
        </pc:spChg>
        <pc:spChg chg="mod">
          <ac:chgData name="Caroline Bird" userId="833b98422353e469" providerId="LiveId" clId="{7A0CAD16-1C50-F240-8B1A-086C895B3544}" dt="2020-04-14T15:52:13.065" v="397" actId="1076"/>
          <ac:spMkLst>
            <pc:docMk/>
            <pc:sldMk cId="424346902" sldId="271"/>
            <ac:spMk id="99" creationId="{5C3399E3-6DBF-ED40-9292-C17C87A7D9F1}"/>
          </ac:spMkLst>
        </pc:spChg>
        <pc:spChg chg="mod">
          <ac:chgData name="Caroline Bird" userId="833b98422353e469" providerId="LiveId" clId="{7A0CAD16-1C50-F240-8B1A-086C895B3544}" dt="2020-04-14T15:51:43.461" v="369" actId="20577"/>
          <ac:spMkLst>
            <pc:docMk/>
            <pc:sldMk cId="424346902" sldId="271"/>
            <ac:spMk id="101" creationId="{63458E31-A03F-0848-BEE3-9DEC39E64C04}"/>
          </ac:spMkLst>
        </pc:spChg>
        <pc:spChg chg="mod">
          <ac:chgData name="Caroline Bird" userId="833b98422353e469" providerId="LiveId" clId="{7A0CAD16-1C50-F240-8B1A-086C895B3544}" dt="2020-04-14T15:51:56.138" v="387" actId="20577"/>
          <ac:spMkLst>
            <pc:docMk/>
            <pc:sldMk cId="424346902" sldId="271"/>
            <ac:spMk id="104" creationId="{C7761215-2750-5B49-9330-1C59421F201D}"/>
          </ac:spMkLst>
        </pc:spChg>
        <pc:spChg chg="del">
          <ac:chgData name="Caroline Bird" userId="833b98422353e469" providerId="LiveId" clId="{7A0CAD16-1C50-F240-8B1A-086C895B3544}" dt="2020-04-14T15:52:00.786" v="388" actId="478"/>
          <ac:spMkLst>
            <pc:docMk/>
            <pc:sldMk cId="424346902" sldId="271"/>
            <ac:spMk id="106" creationId="{B8180503-FF46-FF4D-894B-F8F7F2CCF513}"/>
          </ac:spMkLst>
        </pc:spChg>
        <pc:spChg chg="mod">
          <ac:chgData name="Caroline Bird" userId="833b98422353e469" providerId="LiveId" clId="{7A0CAD16-1C50-F240-8B1A-086C895B3544}" dt="2020-04-14T15:52:26.434" v="410" actId="1076"/>
          <ac:spMkLst>
            <pc:docMk/>
            <pc:sldMk cId="424346902" sldId="271"/>
            <ac:spMk id="112" creationId="{E2D0C833-B338-4044-928F-46071DBE4D74}"/>
          </ac:spMkLst>
        </pc:spChg>
        <pc:spChg chg="del">
          <ac:chgData name="Caroline Bird" userId="833b98422353e469" providerId="LiveId" clId="{7A0CAD16-1C50-F240-8B1A-086C895B3544}" dt="2020-04-14T15:52:02.389" v="389" actId="478"/>
          <ac:spMkLst>
            <pc:docMk/>
            <pc:sldMk cId="424346902" sldId="271"/>
            <ac:spMk id="128" creationId="{38E17098-D750-B342-B603-FD3340BA0427}"/>
          </ac:spMkLst>
        </pc:spChg>
        <pc:spChg chg="del">
          <ac:chgData name="Caroline Bird" userId="833b98422353e469" providerId="LiveId" clId="{7A0CAD16-1C50-F240-8B1A-086C895B3544}" dt="2020-04-14T15:52:03.210" v="390" actId="478"/>
          <ac:spMkLst>
            <pc:docMk/>
            <pc:sldMk cId="424346902" sldId="271"/>
            <ac:spMk id="185" creationId="{6CF82491-0FA2-5148-BA30-8A5FFC7A757C}"/>
          </ac:spMkLst>
        </pc:spChg>
        <pc:spChg chg="mod">
          <ac:chgData name="Caroline Bird" userId="833b98422353e469" providerId="LiveId" clId="{7A0CAD16-1C50-F240-8B1A-086C895B3544}" dt="2020-04-14T15:51:03.791" v="361" actId="1076"/>
          <ac:spMkLst>
            <pc:docMk/>
            <pc:sldMk cId="424346902" sldId="271"/>
            <ac:spMk id="220" creationId="{F66B7F5E-071C-EC44-A98F-CB910171450D}"/>
          </ac:spMkLst>
        </pc:spChg>
        <pc:cxnChg chg="mod">
          <ac:chgData name="Caroline Bird" userId="833b98422353e469" providerId="LiveId" clId="{7A0CAD16-1C50-F240-8B1A-086C895B3544}" dt="2020-04-14T15:50:52.225" v="360" actId="14100"/>
          <ac:cxnSpMkLst>
            <pc:docMk/>
            <pc:sldMk cId="424346902" sldId="271"/>
            <ac:cxnSpMk id="15" creationId="{936B0C09-281B-DA4D-B1D8-4117A096F5A2}"/>
          </ac:cxnSpMkLst>
        </pc:cxnChg>
        <pc:cxnChg chg="mod">
          <ac:chgData name="Caroline Bird" userId="833b98422353e469" providerId="LiveId" clId="{7A0CAD16-1C50-F240-8B1A-086C895B3544}" dt="2020-04-14T15:50:52.225" v="360" actId="14100"/>
          <ac:cxnSpMkLst>
            <pc:docMk/>
            <pc:sldMk cId="424346902" sldId="271"/>
            <ac:cxnSpMk id="53" creationId="{9B6E7683-8F7E-B34E-B8CD-7A2DEF6A8449}"/>
          </ac:cxnSpMkLst>
        </pc:cxnChg>
        <pc:cxnChg chg="mod">
          <ac:chgData name="Caroline Bird" userId="833b98422353e469" providerId="LiveId" clId="{7A0CAD16-1C50-F240-8B1A-086C895B3544}" dt="2020-04-14T15:51:24.378" v="368" actId="14100"/>
          <ac:cxnSpMkLst>
            <pc:docMk/>
            <pc:sldMk cId="424346902" sldId="271"/>
            <ac:cxnSpMk id="68" creationId="{86DDC188-39DB-0B4E-B28A-6451F2A75783}"/>
          </ac:cxnSpMkLst>
        </pc:cxnChg>
        <pc:cxnChg chg="del mod">
          <ac:chgData name="Caroline Bird" userId="833b98422353e469" providerId="LiveId" clId="{7A0CAD16-1C50-F240-8B1A-086C895B3544}" dt="2020-04-14T15:50:34.353" v="328" actId="478"/>
          <ac:cxnSpMkLst>
            <pc:docMk/>
            <pc:sldMk cId="424346902" sldId="271"/>
            <ac:cxnSpMk id="75" creationId="{44BA2E65-F93B-9D40-8A4F-014EAFF88D3E}"/>
          </ac:cxnSpMkLst>
        </pc:cxnChg>
        <pc:cxnChg chg="mod">
          <ac:chgData name="Caroline Bird" userId="833b98422353e469" providerId="LiveId" clId="{7A0CAD16-1C50-F240-8B1A-086C895B3544}" dt="2020-04-14T15:52:13.065" v="397" actId="1076"/>
          <ac:cxnSpMkLst>
            <pc:docMk/>
            <pc:sldMk cId="424346902" sldId="271"/>
            <ac:cxnSpMk id="85" creationId="{599D1C7D-DE6E-254C-B6DE-01908E19E8EF}"/>
          </ac:cxnSpMkLst>
        </pc:cxnChg>
        <pc:cxnChg chg="mod">
          <ac:chgData name="Caroline Bird" userId="833b98422353e469" providerId="LiveId" clId="{7A0CAD16-1C50-F240-8B1A-086C895B3544}" dt="2020-04-14T15:52:28.019" v="411" actId="1076"/>
          <ac:cxnSpMkLst>
            <pc:docMk/>
            <pc:sldMk cId="424346902" sldId="271"/>
            <ac:cxnSpMk id="87" creationId="{BB8DFB7F-A585-6B45-AFE1-3BDB6432AE78}"/>
          </ac:cxnSpMkLst>
        </pc:cxnChg>
        <pc:cxnChg chg="mod">
          <ac:chgData name="Caroline Bird" userId="833b98422353e469" providerId="LiveId" clId="{7A0CAD16-1C50-F240-8B1A-086C895B3544}" dt="2020-04-14T15:51:20.960" v="366" actId="1076"/>
          <ac:cxnSpMkLst>
            <pc:docMk/>
            <pc:sldMk cId="424346902" sldId="271"/>
            <ac:cxnSpMk id="88" creationId="{305E4030-65F4-0348-B536-C8E1FEC90D1E}"/>
          </ac:cxnSpMkLst>
        </pc:cxnChg>
        <pc:cxnChg chg="add mod">
          <ac:chgData name="Caroline Bird" userId="833b98422353e469" providerId="LiveId" clId="{7A0CAD16-1C50-F240-8B1A-086C895B3544}" dt="2020-04-14T15:51:14.537" v="365" actId="14100"/>
          <ac:cxnSpMkLst>
            <pc:docMk/>
            <pc:sldMk cId="424346902" sldId="271"/>
            <ac:cxnSpMk id="91" creationId="{0C4E9ED6-61D5-F349-B2B0-4064A4DA3821}"/>
          </ac:cxnSpMkLst>
        </pc:cxnChg>
        <pc:cxnChg chg="mod">
          <ac:chgData name="Caroline Bird" userId="833b98422353e469" providerId="LiveId" clId="{7A0CAD16-1C50-F240-8B1A-086C895B3544}" dt="2020-04-14T15:52:11.336" v="396" actId="1076"/>
          <ac:cxnSpMkLst>
            <pc:docMk/>
            <pc:sldMk cId="424346902" sldId="271"/>
            <ac:cxnSpMk id="98" creationId="{15CD41BE-508E-5042-8810-BD76DFF0990C}"/>
          </ac:cxnSpMkLst>
        </pc:cxnChg>
        <pc:cxnChg chg="mod">
          <ac:chgData name="Caroline Bird" userId="833b98422353e469" providerId="LiveId" clId="{7A0CAD16-1C50-F240-8B1A-086C895B3544}" dt="2020-04-14T15:50:52.225" v="360" actId="14100"/>
          <ac:cxnSpMkLst>
            <pc:docMk/>
            <pc:sldMk cId="424346902" sldId="271"/>
            <ac:cxnSpMk id="100" creationId="{07128CE4-CD85-0645-8346-A1C57FBAB46F}"/>
          </ac:cxnSpMkLst>
        </pc:cxnChg>
        <pc:cxnChg chg="del mod">
          <ac:chgData name="Caroline Bird" userId="833b98422353e469" providerId="LiveId" clId="{7A0CAD16-1C50-F240-8B1A-086C895B3544}" dt="2020-04-14T15:52:06.476" v="394" actId="478"/>
          <ac:cxnSpMkLst>
            <pc:docMk/>
            <pc:sldMk cId="424346902" sldId="271"/>
            <ac:cxnSpMk id="107" creationId="{348A3B2E-6727-BF4B-8B63-471E86010528}"/>
          </ac:cxnSpMkLst>
        </pc:cxnChg>
        <pc:cxnChg chg="del mod">
          <ac:chgData name="Caroline Bird" userId="833b98422353e469" providerId="LiveId" clId="{7A0CAD16-1C50-F240-8B1A-086C895B3544}" dt="2020-04-14T15:52:04.783" v="392" actId="478"/>
          <ac:cxnSpMkLst>
            <pc:docMk/>
            <pc:sldMk cId="424346902" sldId="271"/>
            <ac:cxnSpMk id="111" creationId="{59E5B960-19A1-074D-98DD-3545E7B7CCAC}"/>
          </ac:cxnSpMkLst>
        </pc:cxnChg>
        <pc:cxnChg chg="del mod">
          <ac:chgData name="Caroline Bird" userId="833b98422353e469" providerId="LiveId" clId="{7A0CAD16-1C50-F240-8B1A-086C895B3544}" dt="2020-04-14T15:52:04.017" v="391" actId="478"/>
          <ac:cxnSpMkLst>
            <pc:docMk/>
            <pc:sldMk cId="424346902" sldId="271"/>
            <ac:cxnSpMk id="115" creationId="{A1A52B61-2440-104B-AEF4-386E13811BE3}"/>
          </ac:cxnSpMkLst>
        </pc:cxnChg>
        <pc:cxnChg chg="mod">
          <ac:chgData name="Caroline Bird" userId="833b98422353e469" providerId="LiveId" clId="{7A0CAD16-1C50-F240-8B1A-086C895B3544}" dt="2020-04-14T15:52:26.434" v="410" actId="1076"/>
          <ac:cxnSpMkLst>
            <pc:docMk/>
            <pc:sldMk cId="424346902" sldId="271"/>
            <ac:cxnSpMk id="124" creationId="{60A606CF-249B-5942-B8ED-A0A9B7E6BBC3}"/>
          </ac:cxnSpMkLst>
        </pc:cxnChg>
        <pc:cxnChg chg="mod">
          <ac:chgData name="Caroline Bird" userId="833b98422353e469" providerId="LiveId" clId="{7A0CAD16-1C50-F240-8B1A-086C895B3544}" dt="2020-04-14T15:52:11.336" v="396" actId="1076"/>
          <ac:cxnSpMkLst>
            <pc:docMk/>
            <pc:sldMk cId="424346902" sldId="271"/>
            <ac:cxnSpMk id="198" creationId="{07F51E23-37C8-4E4C-BF79-76AA138F5157}"/>
          </ac:cxnSpMkLst>
        </pc:cxnChg>
        <pc:cxnChg chg="del mod">
          <ac:chgData name="Caroline Bird" userId="833b98422353e469" providerId="LiveId" clId="{7A0CAD16-1C50-F240-8B1A-086C895B3544}" dt="2020-04-14T15:52:05.687" v="393" actId="478"/>
          <ac:cxnSpMkLst>
            <pc:docMk/>
            <pc:sldMk cId="424346902" sldId="271"/>
            <ac:cxnSpMk id="202" creationId="{754D35AF-1B54-6B41-A7A9-86CFD7D8BCFF}"/>
          </ac:cxnSpMkLst>
        </pc:cxnChg>
        <pc:cxnChg chg="mod">
          <ac:chgData name="Caroline Bird" userId="833b98422353e469" providerId="LiveId" clId="{7A0CAD16-1C50-F240-8B1A-086C895B3544}" dt="2020-04-14T15:50:52.225" v="360" actId="14100"/>
          <ac:cxnSpMkLst>
            <pc:docMk/>
            <pc:sldMk cId="424346902" sldId="271"/>
            <ac:cxnSpMk id="222" creationId="{FFBCB7B8-048A-E141-A462-02AC581BE45F}"/>
          </ac:cxnSpMkLst>
        </pc:cxnChg>
        <pc:cxnChg chg="mod">
          <ac:chgData name="Caroline Bird" userId="833b98422353e469" providerId="LiveId" clId="{7A0CAD16-1C50-F240-8B1A-086C895B3544}" dt="2020-04-14T15:51:06.690" v="362" actId="14100"/>
          <ac:cxnSpMkLst>
            <pc:docMk/>
            <pc:sldMk cId="424346902" sldId="271"/>
            <ac:cxnSpMk id="225" creationId="{56FD1600-E199-7340-A641-A8D4CD88B371}"/>
          </ac:cxnSpMkLst>
        </pc:cxnChg>
      </pc:sldChg>
      <pc:sldChg chg="addSp delSp modSp add modNotesTx">
        <pc:chgData name="Caroline Bird" userId="833b98422353e469" providerId="LiveId" clId="{7A0CAD16-1C50-F240-8B1A-086C895B3544}" dt="2020-04-26T11:58:43.127" v="716" actId="1076"/>
        <pc:sldMkLst>
          <pc:docMk/>
          <pc:sldMk cId="1943372549" sldId="272"/>
        </pc:sldMkLst>
        <pc:spChg chg="add mod">
          <ac:chgData name="Caroline Bird" userId="833b98422353e469" providerId="LiveId" clId="{7A0CAD16-1C50-F240-8B1A-086C895B3544}" dt="2020-04-14T16:03:22.331" v="657" actId="115"/>
          <ac:spMkLst>
            <pc:docMk/>
            <pc:sldMk cId="1943372549" sldId="272"/>
            <ac:spMk id="2" creationId="{5F443D51-73BB-674A-8E35-F1C5F9305147}"/>
          </ac:spMkLst>
        </pc:spChg>
        <pc:spChg chg="add mod">
          <ac:chgData name="Caroline Bird" userId="833b98422353e469" providerId="LiveId" clId="{7A0CAD16-1C50-F240-8B1A-086C895B3544}" dt="2020-04-14T15:53:57.746" v="513" actId="14100"/>
          <ac:spMkLst>
            <pc:docMk/>
            <pc:sldMk cId="1943372549" sldId="272"/>
            <ac:spMk id="3" creationId="{DEFD731A-ECA9-654D-BA97-E03F7B6370E1}"/>
          </ac:spMkLst>
        </pc:spChg>
        <pc:spChg chg="add mod">
          <ac:chgData name="Caroline Bird" userId="833b98422353e469" providerId="LiveId" clId="{7A0CAD16-1C50-F240-8B1A-086C895B3544}" dt="2020-04-14T15:54:52.472" v="534" actId="1076"/>
          <ac:spMkLst>
            <pc:docMk/>
            <pc:sldMk cId="1943372549" sldId="272"/>
            <ac:spMk id="4" creationId="{335F10DD-B40A-A34E-B379-A7FE283174C5}"/>
          </ac:spMkLst>
        </pc:spChg>
        <pc:spChg chg="add mod">
          <ac:chgData name="Caroline Bird" userId="833b98422353e469" providerId="LiveId" clId="{7A0CAD16-1C50-F240-8B1A-086C895B3544}" dt="2020-04-14T15:54:46.664" v="531" actId="1076"/>
          <ac:spMkLst>
            <pc:docMk/>
            <pc:sldMk cId="1943372549" sldId="272"/>
            <ac:spMk id="5" creationId="{C562248C-DC8B-7543-8739-8B0C68C51619}"/>
          </ac:spMkLst>
        </pc:spChg>
        <pc:spChg chg="add mod">
          <ac:chgData name="Caroline Bird" userId="833b98422353e469" providerId="LiveId" clId="{7A0CAD16-1C50-F240-8B1A-086C895B3544}" dt="2020-04-14T16:00:58.886" v="612" actId="1076"/>
          <ac:spMkLst>
            <pc:docMk/>
            <pc:sldMk cId="1943372549" sldId="272"/>
            <ac:spMk id="6" creationId="{E0B827ED-495B-D644-A41A-5173B5F9F5EC}"/>
          </ac:spMkLst>
        </pc:spChg>
        <pc:spChg chg="add mod">
          <ac:chgData name="Caroline Bird" userId="833b98422353e469" providerId="LiveId" clId="{7A0CAD16-1C50-F240-8B1A-086C895B3544}" dt="2020-04-14T15:54:36.471" v="526" actId="1076"/>
          <ac:spMkLst>
            <pc:docMk/>
            <pc:sldMk cId="1943372549" sldId="272"/>
            <ac:spMk id="7" creationId="{652D8FF1-7A97-3449-BFAF-BF72F34E524D}"/>
          </ac:spMkLst>
        </pc:spChg>
        <pc:spChg chg="add mod">
          <ac:chgData name="Caroline Bird" userId="833b98422353e469" providerId="LiveId" clId="{7A0CAD16-1C50-F240-8B1A-086C895B3544}" dt="2020-04-14T16:01:07.090" v="614" actId="1076"/>
          <ac:spMkLst>
            <pc:docMk/>
            <pc:sldMk cId="1943372549" sldId="272"/>
            <ac:spMk id="11" creationId="{1C26702C-112B-794C-AA5F-D52360DCA66E}"/>
          </ac:spMkLst>
        </pc:spChg>
        <pc:spChg chg="add mod">
          <ac:chgData name="Caroline Bird" userId="833b98422353e469" providerId="LiveId" clId="{7A0CAD16-1C50-F240-8B1A-086C895B3544}" dt="2020-04-14T16:01:04.816" v="613" actId="1076"/>
          <ac:spMkLst>
            <pc:docMk/>
            <pc:sldMk cId="1943372549" sldId="272"/>
            <ac:spMk id="13" creationId="{453C5710-5961-3A48-A7B0-E1AE949D8A97}"/>
          </ac:spMkLst>
        </pc:spChg>
        <pc:spChg chg="add mod">
          <ac:chgData name="Caroline Bird" userId="833b98422353e469" providerId="LiveId" clId="{7A0CAD16-1C50-F240-8B1A-086C895B3544}" dt="2020-04-26T11:58:38.416" v="714" actId="1076"/>
          <ac:spMkLst>
            <pc:docMk/>
            <pc:sldMk cId="1943372549" sldId="272"/>
            <ac:spMk id="35" creationId="{2446C826-9BE0-BE4D-B488-E703CF62E0D5}"/>
          </ac:spMkLst>
        </pc:spChg>
        <pc:spChg chg="add mod">
          <ac:chgData name="Caroline Bird" userId="833b98422353e469" providerId="LiveId" clId="{7A0CAD16-1C50-F240-8B1A-086C895B3544}" dt="2020-04-26T11:58:33.463" v="712" actId="1076"/>
          <ac:spMkLst>
            <pc:docMk/>
            <pc:sldMk cId="1943372549" sldId="272"/>
            <ac:spMk id="36" creationId="{9E936AF0-4CDB-E746-8895-9EFE3C7F7B12}"/>
          </ac:spMkLst>
        </pc:spChg>
        <pc:spChg chg="add mod">
          <ac:chgData name="Caroline Bird" userId="833b98422353e469" providerId="LiveId" clId="{7A0CAD16-1C50-F240-8B1A-086C895B3544}" dt="2020-04-26T11:58:35.160" v="713" actId="1076"/>
          <ac:spMkLst>
            <pc:docMk/>
            <pc:sldMk cId="1943372549" sldId="272"/>
            <ac:spMk id="37" creationId="{F005C465-FB0C-FC48-8EDA-78BD5EA64122}"/>
          </ac:spMkLst>
        </pc:spChg>
        <pc:spChg chg="add mod">
          <ac:chgData name="Caroline Bird" userId="833b98422353e469" providerId="LiveId" clId="{7A0CAD16-1C50-F240-8B1A-086C895B3544}" dt="2020-04-26T11:58:31.009" v="711" actId="1076"/>
          <ac:spMkLst>
            <pc:docMk/>
            <pc:sldMk cId="1943372549" sldId="272"/>
            <ac:spMk id="38" creationId="{7C2E26AC-ADE6-3549-9B78-86C2339E0650}"/>
          </ac:spMkLst>
        </pc:spChg>
        <pc:spChg chg="add mod">
          <ac:chgData name="Caroline Bird" userId="833b98422353e469" providerId="LiveId" clId="{7A0CAD16-1C50-F240-8B1A-086C895B3544}" dt="2020-04-26T11:58:43.127" v="716" actId="1076"/>
          <ac:spMkLst>
            <pc:docMk/>
            <pc:sldMk cId="1943372549" sldId="272"/>
            <ac:spMk id="42" creationId="{666E4419-1878-824C-B8E8-6E8DB017E472}"/>
          </ac:spMkLst>
        </pc:spChg>
        <pc:spChg chg="add mod">
          <ac:chgData name="Caroline Bird" userId="833b98422353e469" providerId="LiveId" clId="{7A0CAD16-1C50-F240-8B1A-086C895B3544}" dt="2020-04-26T11:58:22.821" v="708" actId="1076"/>
          <ac:spMkLst>
            <pc:docMk/>
            <pc:sldMk cId="1943372549" sldId="272"/>
            <ac:spMk id="44" creationId="{612E182C-6214-7347-AC1B-F8848486DCF4}"/>
          </ac:spMkLst>
        </pc:spChg>
        <pc:spChg chg="add del mod">
          <ac:chgData name="Caroline Bird" userId="833b98422353e469" providerId="LiveId" clId="{7A0CAD16-1C50-F240-8B1A-086C895B3544}" dt="2020-04-26T11:58:00.269" v="681" actId="478"/>
          <ac:spMkLst>
            <pc:docMk/>
            <pc:sldMk cId="1943372549" sldId="272"/>
            <ac:spMk id="45" creationId="{64D609A1-36EB-DD4A-98E1-659FC7EBEFF8}"/>
          </ac:spMkLst>
        </pc:spChg>
        <pc:spChg chg="add mod">
          <ac:chgData name="Caroline Bird" userId="833b98422353e469" providerId="LiveId" clId="{7A0CAD16-1C50-F240-8B1A-086C895B3544}" dt="2020-04-15T14:59:00.743" v="674" actId="1076"/>
          <ac:spMkLst>
            <pc:docMk/>
            <pc:sldMk cId="1943372549" sldId="272"/>
            <ac:spMk id="63" creationId="{DD68F7C1-FA57-1D46-BA5B-3353C91FC820}"/>
          </ac:spMkLst>
        </pc:spChg>
        <pc:spChg chg="add mod">
          <ac:chgData name="Caroline Bird" userId="833b98422353e469" providerId="LiveId" clId="{7A0CAD16-1C50-F240-8B1A-086C895B3544}" dt="2020-04-14T16:00:43.413" v="608" actId="1076"/>
          <ac:spMkLst>
            <pc:docMk/>
            <pc:sldMk cId="1943372549" sldId="272"/>
            <ac:spMk id="71" creationId="{AC3CFB41-E7DE-6643-999C-22040BA5F9D0}"/>
          </ac:spMkLst>
        </pc:spChg>
        <pc:spChg chg="add mod">
          <ac:chgData name="Caroline Bird" userId="833b98422353e469" providerId="LiveId" clId="{7A0CAD16-1C50-F240-8B1A-086C895B3544}" dt="2020-04-14T16:02:24.105" v="641" actId="1076"/>
          <ac:spMkLst>
            <pc:docMk/>
            <pc:sldMk cId="1943372549" sldId="272"/>
            <ac:spMk id="72" creationId="{3BB31DF9-0A69-6748-B65F-E06C520E2FEA}"/>
          </ac:spMkLst>
        </pc:spChg>
        <pc:spChg chg="add mod">
          <ac:chgData name="Caroline Bird" userId="833b98422353e469" providerId="LiveId" clId="{7A0CAD16-1C50-F240-8B1A-086C895B3544}" dt="2020-04-14T16:02:12.138" v="637" actId="1076"/>
          <ac:spMkLst>
            <pc:docMk/>
            <pc:sldMk cId="1943372549" sldId="272"/>
            <ac:spMk id="73" creationId="{8B73D441-97F4-5E40-86BF-A04B8CDE527B}"/>
          </ac:spMkLst>
        </pc:spChg>
        <pc:spChg chg="add mod">
          <ac:chgData name="Caroline Bird" userId="833b98422353e469" providerId="LiveId" clId="{7A0CAD16-1C50-F240-8B1A-086C895B3544}" dt="2020-04-14T16:02:28.995" v="643" actId="1076"/>
          <ac:spMkLst>
            <pc:docMk/>
            <pc:sldMk cId="1943372549" sldId="272"/>
            <ac:spMk id="76" creationId="{7914D157-9C78-8246-BDA1-EAF05730B6A1}"/>
          </ac:spMkLst>
        </pc:spChg>
        <pc:spChg chg="add mod">
          <ac:chgData name="Caroline Bird" userId="833b98422353e469" providerId="LiveId" clId="{7A0CAD16-1C50-F240-8B1A-086C895B3544}" dt="2020-04-14T16:00:55.379" v="611" actId="1076"/>
          <ac:spMkLst>
            <pc:docMk/>
            <pc:sldMk cId="1943372549" sldId="272"/>
            <ac:spMk id="78" creationId="{10D86AD4-24BC-1745-9A3B-6350BB73684A}"/>
          </ac:spMkLst>
        </pc:spChg>
        <pc:spChg chg="add mod">
          <ac:chgData name="Caroline Bird" userId="833b98422353e469" providerId="LiveId" clId="{7A0CAD16-1C50-F240-8B1A-086C895B3544}" dt="2020-04-14T16:02:19.421" v="639" actId="1076"/>
          <ac:spMkLst>
            <pc:docMk/>
            <pc:sldMk cId="1943372549" sldId="272"/>
            <ac:spMk id="87" creationId="{DBDB93E2-8334-4041-94EC-9C7974F94050}"/>
          </ac:spMkLst>
        </pc:spChg>
        <pc:spChg chg="add mod">
          <ac:chgData name="Caroline Bird" userId="833b98422353e469" providerId="LiveId" clId="{7A0CAD16-1C50-F240-8B1A-086C895B3544}" dt="2020-04-14T16:02:21.280" v="640" actId="1076"/>
          <ac:spMkLst>
            <pc:docMk/>
            <pc:sldMk cId="1943372549" sldId="272"/>
            <ac:spMk id="88" creationId="{96DBE96C-73C2-FD45-9707-70E534E45149}"/>
          </ac:spMkLst>
        </pc:spChg>
        <pc:spChg chg="add mod">
          <ac:chgData name="Caroline Bird" userId="833b98422353e469" providerId="LiveId" clId="{7A0CAD16-1C50-F240-8B1A-086C895B3544}" dt="2020-04-14T15:59:53.991" v="590" actId="1076"/>
          <ac:spMkLst>
            <pc:docMk/>
            <pc:sldMk cId="1943372549" sldId="272"/>
            <ac:spMk id="98" creationId="{6A237DAE-BD04-5943-A201-59B0AD315370}"/>
          </ac:spMkLst>
        </pc:spChg>
        <pc:spChg chg="add mod">
          <ac:chgData name="Caroline Bird" userId="833b98422353e469" providerId="LiveId" clId="{7A0CAD16-1C50-F240-8B1A-086C895B3544}" dt="2020-04-14T15:59:48.125" v="587" actId="1076"/>
          <ac:spMkLst>
            <pc:docMk/>
            <pc:sldMk cId="1943372549" sldId="272"/>
            <ac:spMk id="99" creationId="{929C4B67-110A-D847-ACD9-9514BADC5B99}"/>
          </ac:spMkLst>
        </pc:spChg>
        <pc:spChg chg="add mod">
          <ac:chgData name="Caroline Bird" userId="833b98422353e469" providerId="LiveId" clId="{7A0CAD16-1C50-F240-8B1A-086C895B3544}" dt="2020-04-15T14:58:49.146" v="660" actId="1076"/>
          <ac:spMkLst>
            <pc:docMk/>
            <pc:sldMk cId="1943372549" sldId="272"/>
            <ac:spMk id="100" creationId="{8216AF91-DA1E-CA41-B39D-5ED0D1E3B314}"/>
          </ac:spMkLst>
        </pc:spChg>
        <pc:spChg chg="add mod">
          <ac:chgData name="Caroline Bird" userId="833b98422353e469" providerId="LiveId" clId="{7A0CAD16-1C50-F240-8B1A-086C895B3544}" dt="2020-04-15T14:59:13.247" v="680" actId="1076"/>
          <ac:spMkLst>
            <pc:docMk/>
            <pc:sldMk cId="1943372549" sldId="272"/>
            <ac:spMk id="103" creationId="{82D82C0D-ABCE-514D-A70F-6D383E84DA8B}"/>
          </ac:spMkLst>
        </pc:spChg>
        <pc:spChg chg="add mod">
          <ac:chgData name="Caroline Bird" userId="833b98422353e469" providerId="LiveId" clId="{7A0CAD16-1C50-F240-8B1A-086C895B3544}" dt="2020-04-14T16:00:28.616" v="602" actId="1076"/>
          <ac:spMkLst>
            <pc:docMk/>
            <pc:sldMk cId="1943372549" sldId="272"/>
            <ac:spMk id="105" creationId="{C78F5190-4FBF-F247-8E49-392062FB1CDD}"/>
          </ac:spMkLst>
        </pc:spChg>
        <pc:spChg chg="add mod">
          <ac:chgData name="Caroline Bird" userId="833b98422353e469" providerId="LiveId" clId="{7A0CAD16-1C50-F240-8B1A-086C895B3544}" dt="2020-04-14T16:00:33.066" v="604" actId="1076"/>
          <ac:spMkLst>
            <pc:docMk/>
            <pc:sldMk cId="1943372549" sldId="272"/>
            <ac:spMk id="106" creationId="{1712AD2E-9794-1143-9E60-DFC56659C9D7}"/>
          </ac:spMkLst>
        </pc:spChg>
        <pc:spChg chg="add mod">
          <ac:chgData name="Caroline Bird" userId="833b98422353e469" providerId="LiveId" clId="{7A0CAD16-1C50-F240-8B1A-086C895B3544}" dt="2020-04-14T16:00:08.243" v="594" actId="1076"/>
          <ac:spMkLst>
            <pc:docMk/>
            <pc:sldMk cId="1943372549" sldId="272"/>
            <ac:spMk id="107" creationId="{88109EB4-6D05-3A40-AA53-F364489D2A65}"/>
          </ac:spMkLst>
        </pc:spChg>
        <pc:spChg chg="add mod">
          <ac:chgData name="Caroline Bird" userId="833b98422353e469" providerId="LiveId" clId="{7A0CAD16-1C50-F240-8B1A-086C895B3544}" dt="2020-04-14T16:00:35.256" v="605" actId="1076"/>
          <ac:spMkLst>
            <pc:docMk/>
            <pc:sldMk cId="1943372549" sldId="272"/>
            <ac:spMk id="110" creationId="{3280DD4B-5AE1-FD43-A68E-BA15A43C7A69}"/>
          </ac:spMkLst>
        </pc:spChg>
        <pc:spChg chg="add mod">
          <ac:chgData name="Caroline Bird" userId="833b98422353e469" providerId="LiveId" clId="{7A0CAD16-1C50-F240-8B1A-086C895B3544}" dt="2020-04-14T16:00:31.063" v="603" actId="1076"/>
          <ac:spMkLst>
            <pc:docMk/>
            <pc:sldMk cId="1943372549" sldId="272"/>
            <ac:spMk id="112" creationId="{7F5AC33E-D329-ED46-827E-67E18F520FBD}"/>
          </ac:spMkLst>
        </pc:spChg>
        <pc:spChg chg="add mod">
          <ac:chgData name="Caroline Bird" userId="833b98422353e469" providerId="LiveId" clId="{7A0CAD16-1C50-F240-8B1A-086C895B3544}" dt="2020-04-14T16:01:14.266" v="617" actId="571"/>
          <ac:spMkLst>
            <pc:docMk/>
            <pc:sldMk cId="1943372549" sldId="272"/>
            <ac:spMk id="178" creationId="{A8DF6A1A-6356-F94C-88A7-C5B75D6E34BE}"/>
          </ac:spMkLst>
        </pc:spChg>
        <pc:cxnChg chg="add mod">
          <ac:chgData name="Caroline Bird" userId="833b98422353e469" providerId="LiveId" clId="{7A0CAD16-1C50-F240-8B1A-086C895B3544}" dt="2020-04-14T16:01:29.787" v="622" actId="14100"/>
          <ac:cxnSpMkLst>
            <pc:docMk/>
            <pc:sldMk cId="1943372549" sldId="272"/>
            <ac:cxnSpMk id="8" creationId="{C0165852-8B00-9F4C-B470-91E517B27348}"/>
          </ac:cxnSpMkLst>
        </pc:cxnChg>
        <pc:cxnChg chg="add mod">
          <ac:chgData name="Caroline Bird" userId="833b98422353e469" providerId="LiveId" clId="{7A0CAD16-1C50-F240-8B1A-086C895B3544}" dt="2020-04-14T16:01:32.702" v="623" actId="14100"/>
          <ac:cxnSpMkLst>
            <pc:docMk/>
            <pc:sldMk cId="1943372549" sldId="272"/>
            <ac:cxnSpMk id="9" creationId="{C90D3DD8-6D84-5149-B3F1-65841744FE9E}"/>
          </ac:cxnSpMkLst>
        </pc:cxnChg>
        <pc:cxnChg chg="add mod">
          <ac:chgData name="Caroline Bird" userId="833b98422353e469" providerId="LiveId" clId="{7A0CAD16-1C50-F240-8B1A-086C895B3544}" dt="2020-04-14T16:00:58.886" v="612" actId="1076"/>
          <ac:cxnSpMkLst>
            <pc:docMk/>
            <pc:sldMk cId="1943372549" sldId="272"/>
            <ac:cxnSpMk id="10" creationId="{5751F47E-FC8F-A14F-8354-D35D995107F5}"/>
          </ac:cxnSpMkLst>
        </pc:cxnChg>
        <pc:cxnChg chg="add mod">
          <ac:chgData name="Caroline Bird" userId="833b98422353e469" providerId="LiveId" clId="{7A0CAD16-1C50-F240-8B1A-086C895B3544}" dt="2020-04-14T16:01:37.503" v="625" actId="14100"/>
          <ac:cxnSpMkLst>
            <pc:docMk/>
            <pc:sldMk cId="1943372549" sldId="272"/>
            <ac:cxnSpMk id="12" creationId="{35E491D2-E4C0-EA42-BBBC-A1F9930031C8}"/>
          </ac:cxnSpMkLst>
        </pc:cxnChg>
        <pc:cxnChg chg="add mod">
          <ac:chgData name="Caroline Bird" userId="833b98422353e469" providerId="LiveId" clId="{7A0CAD16-1C50-F240-8B1A-086C895B3544}" dt="2020-04-14T16:01:04.816" v="613" actId="1076"/>
          <ac:cxnSpMkLst>
            <pc:docMk/>
            <pc:sldMk cId="1943372549" sldId="272"/>
            <ac:cxnSpMk id="14" creationId="{B0B9A250-295D-E044-B135-8E568A706F5B}"/>
          </ac:cxnSpMkLst>
        </pc:cxnChg>
        <pc:cxnChg chg="add mod">
          <ac:chgData name="Caroline Bird" userId="833b98422353e469" providerId="LiveId" clId="{7A0CAD16-1C50-F240-8B1A-086C895B3544}" dt="2020-04-26T11:58:38.416" v="714" actId="1076"/>
          <ac:cxnSpMkLst>
            <pc:docMk/>
            <pc:sldMk cId="1943372549" sldId="272"/>
            <ac:cxnSpMk id="39" creationId="{40F330A6-719A-AB4A-B316-62D6D6BFACE9}"/>
          </ac:cxnSpMkLst>
        </pc:cxnChg>
        <pc:cxnChg chg="add mod">
          <ac:chgData name="Caroline Bird" userId="833b98422353e469" providerId="LiveId" clId="{7A0CAD16-1C50-F240-8B1A-086C895B3544}" dt="2020-04-26T11:58:33.463" v="712" actId="1076"/>
          <ac:cxnSpMkLst>
            <pc:docMk/>
            <pc:sldMk cId="1943372549" sldId="272"/>
            <ac:cxnSpMk id="40" creationId="{A74A71CE-16CB-C14B-BA04-1F7EE804CB14}"/>
          </ac:cxnSpMkLst>
        </pc:cxnChg>
        <pc:cxnChg chg="add mod">
          <ac:chgData name="Caroline Bird" userId="833b98422353e469" providerId="LiveId" clId="{7A0CAD16-1C50-F240-8B1A-086C895B3544}" dt="2020-04-26T11:58:38.416" v="714" actId="1076"/>
          <ac:cxnSpMkLst>
            <pc:docMk/>
            <pc:sldMk cId="1943372549" sldId="272"/>
            <ac:cxnSpMk id="41" creationId="{54A8682B-D4F3-5042-BEA1-552C456315A3}"/>
          </ac:cxnSpMkLst>
        </pc:cxnChg>
        <pc:cxnChg chg="add mod">
          <ac:chgData name="Caroline Bird" userId="833b98422353e469" providerId="LiveId" clId="{7A0CAD16-1C50-F240-8B1A-086C895B3544}" dt="2020-04-26T11:58:43.127" v="716" actId="1076"/>
          <ac:cxnSpMkLst>
            <pc:docMk/>
            <pc:sldMk cId="1943372549" sldId="272"/>
            <ac:cxnSpMk id="43" creationId="{3920D590-2A37-2E4B-8257-16A83EB98054}"/>
          </ac:cxnSpMkLst>
        </pc:cxnChg>
        <pc:cxnChg chg="add del mod">
          <ac:chgData name="Caroline Bird" userId="833b98422353e469" providerId="LiveId" clId="{7A0CAD16-1C50-F240-8B1A-086C895B3544}" dt="2020-04-26T11:58:08.640" v="703" actId="478"/>
          <ac:cxnSpMkLst>
            <pc:docMk/>
            <pc:sldMk cId="1943372549" sldId="272"/>
            <ac:cxnSpMk id="46" creationId="{C3D6D8E6-973F-0F4B-A969-E7631BAD1BFD}"/>
          </ac:cxnSpMkLst>
        </pc:cxnChg>
        <pc:cxnChg chg="add mod">
          <ac:chgData name="Caroline Bird" userId="833b98422353e469" providerId="LiveId" clId="{7A0CAD16-1C50-F240-8B1A-086C895B3544}" dt="2020-04-26T11:58:33.463" v="712" actId="1076"/>
          <ac:cxnSpMkLst>
            <pc:docMk/>
            <pc:sldMk cId="1943372549" sldId="272"/>
            <ac:cxnSpMk id="47" creationId="{E028A406-4779-A740-89E0-71F267FDDB10}"/>
          </ac:cxnSpMkLst>
        </pc:cxnChg>
        <pc:cxnChg chg="add mod">
          <ac:chgData name="Caroline Bird" userId="833b98422353e469" providerId="LiveId" clId="{7A0CAD16-1C50-F240-8B1A-086C895B3544}" dt="2020-04-26T11:58:38.416" v="714" actId="1076"/>
          <ac:cxnSpMkLst>
            <pc:docMk/>
            <pc:sldMk cId="1943372549" sldId="272"/>
            <ac:cxnSpMk id="48" creationId="{AC758608-7246-0D49-9FB2-356868184F03}"/>
          </ac:cxnSpMkLst>
        </pc:cxnChg>
        <pc:cxnChg chg="add mod">
          <ac:chgData name="Caroline Bird" userId="833b98422353e469" providerId="LiveId" clId="{7A0CAD16-1C50-F240-8B1A-086C895B3544}" dt="2020-04-15T14:59:05.860" v="677" actId="14100"/>
          <ac:cxnSpMkLst>
            <pc:docMk/>
            <pc:sldMk cId="1943372549" sldId="272"/>
            <ac:cxnSpMk id="64" creationId="{CF5216DB-52AE-3F49-858D-756B01C9864D}"/>
          </ac:cxnSpMkLst>
        </pc:cxnChg>
        <pc:cxnChg chg="add mod">
          <ac:chgData name="Caroline Bird" userId="833b98422353e469" providerId="LiveId" clId="{7A0CAD16-1C50-F240-8B1A-086C895B3544}" dt="2020-04-26T11:58:35.160" v="713" actId="1076"/>
          <ac:cxnSpMkLst>
            <pc:docMk/>
            <pc:sldMk cId="1943372549" sldId="272"/>
            <ac:cxnSpMk id="68" creationId="{B33DCC50-86F9-7342-AAA7-7A2454521E54}"/>
          </ac:cxnSpMkLst>
        </pc:cxnChg>
        <pc:cxnChg chg="add mod">
          <ac:chgData name="Caroline Bird" userId="833b98422353e469" providerId="LiveId" clId="{7A0CAD16-1C50-F240-8B1A-086C895B3544}" dt="2020-04-14T16:02:26.694" v="642" actId="14100"/>
          <ac:cxnSpMkLst>
            <pc:docMk/>
            <pc:sldMk cId="1943372549" sldId="272"/>
            <ac:cxnSpMk id="74" creationId="{E3CD211C-3BF3-F245-8826-0CA4FCBFBA10}"/>
          </ac:cxnSpMkLst>
        </pc:cxnChg>
        <pc:cxnChg chg="add mod">
          <ac:chgData name="Caroline Bird" userId="833b98422353e469" providerId="LiveId" clId="{7A0CAD16-1C50-F240-8B1A-086C895B3544}" dt="2020-04-14T16:02:12.138" v="637" actId="1076"/>
          <ac:cxnSpMkLst>
            <pc:docMk/>
            <pc:sldMk cId="1943372549" sldId="272"/>
            <ac:cxnSpMk id="75" creationId="{D1DFFC69-194D-BA4B-972B-1CA3B5B1CE4F}"/>
          </ac:cxnSpMkLst>
        </pc:cxnChg>
        <pc:cxnChg chg="add mod">
          <ac:chgData name="Caroline Bird" userId="833b98422353e469" providerId="LiveId" clId="{7A0CAD16-1C50-F240-8B1A-086C895B3544}" dt="2020-04-14T16:02:28.995" v="643" actId="1076"/>
          <ac:cxnSpMkLst>
            <pc:docMk/>
            <pc:sldMk cId="1943372549" sldId="272"/>
            <ac:cxnSpMk id="77" creationId="{B1BA329F-8264-E44B-A2D7-80D4B7DEED12}"/>
          </ac:cxnSpMkLst>
        </pc:cxnChg>
        <pc:cxnChg chg="add mod">
          <ac:chgData name="Caroline Bird" userId="833b98422353e469" providerId="LiveId" clId="{7A0CAD16-1C50-F240-8B1A-086C895B3544}" dt="2020-04-14T16:02:33.512" v="644" actId="14100"/>
          <ac:cxnSpMkLst>
            <pc:docMk/>
            <pc:sldMk cId="1943372549" sldId="272"/>
            <ac:cxnSpMk id="79" creationId="{9D3D401B-B2D3-6246-917E-82F102858A09}"/>
          </ac:cxnSpMkLst>
        </pc:cxnChg>
        <pc:cxnChg chg="add mod">
          <ac:chgData name="Caroline Bird" userId="833b98422353e469" providerId="LiveId" clId="{7A0CAD16-1C50-F240-8B1A-086C895B3544}" dt="2020-04-14T16:02:21.280" v="640" actId="1076"/>
          <ac:cxnSpMkLst>
            <pc:docMk/>
            <pc:sldMk cId="1943372549" sldId="272"/>
            <ac:cxnSpMk id="89" creationId="{0FED6C48-7B93-AF4C-95FD-DDBB21B2BEE0}"/>
          </ac:cxnSpMkLst>
        </pc:cxnChg>
        <pc:cxnChg chg="add mod">
          <ac:chgData name="Caroline Bird" userId="833b98422353e469" providerId="LiveId" clId="{7A0CAD16-1C50-F240-8B1A-086C895B3544}" dt="2020-04-14T16:02:21.280" v="640" actId="1076"/>
          <ac:cxnSpMkLst>
            <pc:docMk/>
            <pc:sldMk cId="1943372549" sldId="272"/>
            <ac:cxnSpMk id="90" creationId="{B6EB857D-0891-8E41-83EC-C219055E3FC6}"/>
          </ac:cxnSpMkLst>
        </pc:cxnChg>
        <pc:cxnChg chg="add mod">
          <ac:chgData name="Caroline Bird" userId="833b98422353e469" providerId="LiveId" clId="{7A0CAD16-1C50-F240-8B1A-086C895B3544}" dt="2020-04-14T15:59:53.991" v="590" actId="1076"/>
          <ac:cxnSpMkLst>
            <pc:docMk/>
            <pc:sldMk cId="1943372549" sldId="272"/>
            <ac:cxnSpMk id="101" creationId="{B75F7324-7987-8342-8E36-75D6E43B1289}"/>
          </ac:cxnSpMkLst>
        </pc:cxnChg>
        <pc:cxnChg chg="add mod">
          <ac:chgData name="Caroline Bird" userId="833b98422353e469" providerId="LiveId" clId="{7A0CAD16-1C50-F240-8B1A-086C895B3544}" dt="2020-04-15T14:58:49.146" v="660" actId="1076"/>
          <ac:cxnSpMkLst>
            <pc:docMk/>
            <pc:sldMk cId="1943372549" sldId="272"/>
            <ac:cxnSpMk id="102" creationId="{4041BEBC-3450-B640-A1BB-C3D729427817}"/>
          </ac:cxnSpMkLst>
        </pc:cxnChg>
        <pc:cxnChg chg="add mod">
          <ac:chgData name="Caroline Bird" userId="833b98422353e469" providerId="LiveId" clId="{7A0CAD16-1C50-F240-8B1A-086C895B3544}" dt="2020-04-15T14:59:13.247" v="680" actId="1076"/>
          <ac:cxnSpMkLst>
            <pc:docMk/>
            <pc:sldMk cId="1943372549" sldId="272"/>
            <ac:cxnSpMk id="104" creationId="{57F394DF-8E44-BB48-AB0F-E7153FAFE442}"/>
          </ac:cxnSpMkLst>
        </pc:cxnChg>
        <pc:cxnChg chg="add mod">
          <ac:chgData name="Caroline Bird" userId="833b98422353e469" providerId="LiveId" clId="{7A0CAD16-1C50-F240-8B1A-086C895B3544}" dt="2020-04-14T16:02:51.957" v="650" actId="14100"/>
          <ac:cxnSpMkLst>
            <pc:docMk/>
            <pc:sldMk cId="1943372549" sldId="272"/>
            <ac:cxnSpMk id="108" creationId="{17E8E13C-7427-FF4E-BEF3-CD94BA520EB9}"/>
          </ac:cxnSpMkLst>
        </pc:cxnChg>
        <pc:cxnChg chg="add mod">
          <ac:chgData name="Caroline Bird" userId="833b98422353e469" providerId="LiveId" clId="{7A0CAD16-1C50-F240-8B1A-086C895B3544}" dt="2020-04-14T16:00:28.616" v="602" actId="1076"/>
          <ac:cxnSpMkLst>
            <pc:docMk/>
            <pc:sldMk cId="1943372549" sldId="272"/>
            <ac:cxnSpMk id="109" creationId="{4D6897CF-918D-AE46-9EBA-04F8B04754A5}"/>
          </ac:cxnSpMkLst>
        </pc:cxnChg>
        <pc:cxnChg chg="add mod">
          <ac:chgData name="Caroline Bird" userId="833b98422353e469" providerId="LiveId" clId="{7A0CAD16-1C50-F240-8B1A-086C895B3544}" dt="2020-04-14T16:02:41.644" v="646" actId="14100"/>
          <ac:cxnSpMkLst>
            <pc:docMk/>
            <pc:sldMk cId="1943372549" sldId="272"/>
            <ac:cxnSpMk id="111" creationId="{C792F8AD-5CBE-E24B-981D-5B8F6557316D}"/>
          </ac:cxnSpMkLst>
        </pc:cxnChg>
        <pc:cxnChg chg="add mod">
          <ac:chgData name="Caroline Bird" userId="833b98422353e469" providerId="LiveId" clId="{7A0CAD16-1C50-F240-8B1A-086C895B3544}" dt="2020-04-14T16:02:46.100" v="648" actId="14100"/>
          <ac:cxnSpMkLst>
            <pc:docMk/>
            <pc:sldMk cId="1943372549" sldId="272"/>
            <ac:cxnSpMk id="113" creationId="{E4BE39F2-A41F-C146-8060-80A34A038C73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ECADD-55C5-3142-9511-3F7E0E9EDB1E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27952-F1F7-A143-9E3B-D8F0489710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825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First 5 Transcripts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2146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10 Transcripts – ALL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4159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10 Transcripts – ALL TOGETHER – VERSION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1873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10 Transcripts – ALL TOGETHER – VERSION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166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10 Transcripts – ALL TOGETHER – VERSION 4/ FINAL AS OF 01/03/2020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6553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10 Transcripts – ALL TOGETHER – VERSION 5 – created after a re-evaluation of whether some of the themes were domain summaries rather than themes.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1295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 10 Transcripts – ALL TOGETHER – VERSION 5 – created after group supervision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1577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Same as previous, just re-jigged layout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2324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First 6 Transcripts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23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First 7 Transcripts – ALL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980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First 7 – this time splitting into questions. </a:t>
            </a:r>
          </a:p>
          <a:p>
            <a:r>
              <a:rPr lang="en-GB" dirty="0"/>
              <a:t>1) What is the CB they’re experiencing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07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First 7</a:t>
            </a:r>
          </a:p>
          <a:p>
            <a:r>
              <a:rPr lang="en-GB" dirty="0"/>
              <a:t>What explanations do they give for CB?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952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3) What are the behaviour management approaches?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252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else is present in the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8906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First 8 Transcripts – ALL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453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First  9 Transcripts – ALL TOGETHER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27952-F1F7-A143-9E3B-D8F04897100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757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57565-B001-9341-93FD-D383F5F3B6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25C39C-50F8-0942-9A58-1FF530683C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4AEC0-9FD6-3140-A183-53F4EDCB7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2FA3-6EA7-5642-B198-BEAF00A688E5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CE1CB-1242-D34B-BFC4-537A4B422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B8BE1-052A-0E4F-8DD7-252F49354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9FD2-AAF0-FB45-9264-861FC21D7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978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93C24-5292-C347-AFCE-68BC2BED5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3BA22-47F1-BB40-910D-809A90ECAD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40AB2-5CC4-6A4F-973F-442258457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2FA3-6EA7-5642-B198-BEAF00A688E5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E97250-CE0A-5844-8983-F37CF32F5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C66FB-DE7B-684B-A228-A2C28C0C4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9FD2-AAF0-FB45-9264-861FC21D7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698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2116F9-796D-DC47-9909-276A9B4DF3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911612-F525-1C48-B343-E769322F77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F4B6B-0BB9-9947-924F-6C0D781AB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2FA3-6EA7-5642-B198-BEAF00A688E5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93C16-A3AE-864B-A39C-7A470A490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A510E-82D4-744F-AA14-FE89010B3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9FD2-AAF0-FB45-9264-861FC21D7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346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5A7D0-71F9-F648-98B6-539B58CB0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FEEA4-4FDE-DA4E-83DB-D33902904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71682-5549-BE43-9187-FB00AC05C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2FA3-6EA7-5642-B198-BEAF00A688E5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5340AE-AC1A-1F43-AB49-888E93841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55A29-84AC-5447-BBE2-2168ECCF4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9FD2-AAF0-FB45-9264-861FC21D7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050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10AAE-6B28-FE40-ACB8-076455745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D0C32-96B6-F74D-A4BC-B071575A0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7BA63-2E43-9643-AD82-ADF48B7B8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2FA3-6EA7-5642-B198-BEAF00A688E5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CCB8F-94ED-3D4F-9A72-E56FED8DA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570D8-E923-0648-B873-EB2D3FE09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9FD2-AAF0-FB45-9264-861FC21D7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43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53C38-1821-334A-A61B-7B7C62D6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BF9F6-929A-E143-BCF7-53B2ABB3EA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A9C0F2-A66D-584E-B68F-C057CBC77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4C65B1-9FD8-7346-946A-6139C4C3A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2FA3-6EA7-5642-B198-BEAF00A688E5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34C573-7ECC-D64B-AAAD-FC4A8A501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442EF-77A8-7041-85B8-437FD6737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9FD2-AAF0-FB45-9264-861FC21D7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873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95F43-C811-1340-9253-31D6FDA3A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ADDA03-B4F5-1844-826C-EEB5F5E910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41C56A-A5ED-CD40-8D86-0BFF00E715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94BDA2-CB01-454C-B14C-35C6A04CD3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499B7B-CDB2-184A-966F-D5299F6100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40B616-5402-6248-B91A-B71AF43F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2FA3-6EA7-5642-B198-BEAF00A688E5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6B6C02-FC41-6748-BB9B-06CE5CE3A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4D0AC2-8F6F-9F41-A0B9-4EA3E5AE8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9FD2-AAF0-FB45-9264-861FC21D7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294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3DAFA-019F-B440-9D25-A24CBA186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3F4F55-C86B-124F-9B6C-1270161A0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2FA3-6EA7-5642-B198-BEAF00A688E5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71126D-03D3-0747-9D87-037934178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AEB641-FAD6-8B48-A92E-4225B15AA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9FD2-AAF0-FB45-9264-861FC21D7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547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B34519-86E1-564D-BBCA-62DB100DF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2FA3-6EA7-5642-B198-BEAF00A688E5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C6DDAA-4EA6-4B41-A2E2-D4CC1E114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03F806-51DE-D844-9224-35C83AA73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9FD2-AAF0-FB45-9264-861FC21D7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814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411DC-D361-AB46-9FC4-C35F28AD0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4AE02-09E7-D441-B7AF-4DE485C092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27FA9B-C8E3-514A-8969-B4878E89DD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9D2F78-7038-BE4A-8324-B895B52FF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2FA3-6EA7-5642-B198-BEAF00A688E5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52E2F9-76E3-1944-B7EF-2FD06E4C5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6D3BDE-D4F4-AD43-9D18-0193B8458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9FD2-AAF0-FB45-9264-861FC21D7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620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79736-956D-514E-8609-3569D4666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8DCF5E-E66A-ED44-8EA7-773DB276A9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968735-4723-FC40-941B-F1E2562B34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44D27-80B0-FC4F-9AEC-5C69846B1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2FA3-6EA7-5642-B198-BEAF00A688E5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172BB9-5B36-A64B-ADB0-3E1E99A65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5CB55D-EBC9-BF45-B03D-B2FCF7483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9FD2-AAF0-FB45-9264-861FC21D7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894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79E67E-5CFA-FC4F-AA8F-200A6C932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C88098-CBE8-B242-8A6A-4EE9B06BFA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AE776-99FA-0D48-9361-52815621BA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32FA3-6EA7-5642-B198-BEAF00A688E5}" type="datetimeFigureOut">
              <a:rPr lang="en-GB" smtClean="0"/>
              <a:t>04/06/2020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3342A-166E-AB47-B89D-002301CCD9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8A3DE0-BF88-5C42-A6DF-F8C875DEE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D9FD2-AAF0-FB45-9264-861FC21D72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04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84F0C479-97CB-0C40-9478-5D78A6E31E3B}"/>
              </a:ext>
            </a:extLst>
          </p:cNvPr>
          <p:cNvSpPr/>
          <p:nvPr/>
        </p:nvSpPr>
        <p:spPr>
          <a:xfrm>
            <a:off x="643488" y="539023"/>
            <a:ext cx="1655805" cy="473334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New theme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934912E-3E95-8843-B74E-5F7A7C152CCB}"/>
              </a:ext>
            </a:extLst>
          </p:cNvPr>
          <p:cNvSpPr/>
          <p:nvPr/>
        </p:nvSpPr>
        <p:spPr>
          <a:xfrm>
            <a:off x="4273380" y="539023"/>
            <a:ext cx="1655805" cy="473334"/>
          </a:xfrm>
          <a:prstGeom prst="roundRect">
            <a:avLst/>
          </a:prstGeom>
          <a:pattFill prst="wdDnDi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Dropped theme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C882534-8762-3249-8365-E6DEC25C1DBD}"/>
              </a:ext>
            </a:extLst>
          </p:cNvPr>
          <p:cNvSpPr/>
          <p:nvPr/>
        </p:nvSpPr>
        <p:spPr>
          <a:xfrm>
            <a:off x="2458434" y="539023"/>
            <a:ext cx="1655805" cy="473334"/>
          </a:xfrm>
          <a:prstGeom prst="roundRect">
            <a:avLst/>
          </a:prstGeom>
          <a:pattFill prst="zigZ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Renamed theme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ED637AB-23D4-C948-8E32-AA1F01DED69B}"/>
              </a:ext>
            </a:extLst>
          </p:cNvPr>
          <p:cNvSpPr/>
          <p:nvPr/>
        </p:nvSpPr>
        <p:spPr>
          <a:xfrm>
            <a:off x="8246007" y="539023"/>
            <a:ext cx="1983192" cy="644613"/>
          </a:xfrm>
          <a:prstGeom prst="roundRect">
            <a:avLst/>
          </a:prstGeom>
          <a:pattFill prst="wave">
            <a:fgClr>
              <a:schemeClr val="accent4"/>
            </a:fgClr>
            <a:bgClr>
              <a:schemeClr val="bg1"/>
            </a:bgClr>
          </a:patt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Name change AND change in level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FD23303-01D1-F048-B20B-468C8BA4F2D8}"/>
              </a:ext>
            </a:extLst>
          </p:cNvPr>
          <p:cNvSpPr/>
          <p:nvPr/>
        </p:nvSpPr>
        <p:spPr>
          <a:xfrm>
            <a:off x="6096000" y="539023"/>
            <a:ext cx="1983192" cy="47333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 in level</a:t>
            </a:r>
          </a:p>
        </p:txBody>
      </p:sp>
    </p:spTree>
    <p:extLst>
      <p:ext uri="{BB962C8B-B14F-4D97-AF65-F5344CB8AC3E}">
        <p14:creationId xmlns:p14="http://schemas.microsoft.com/office/powerpoint/2010/main" val="1937098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D3940ECB-D663-8048-AF50-C79E142EB3AC}"/>
              </a:ext>
            </a:extLst>
          </p:cNvPr>
          <p:cNvCxnSpPr>
            <a:cxnSpLocks/>
            <a:stCxn id="121" idx="0"/>
            <a:endCxn id="137" idx="2"/>
          </p:cNvCxnSpPr>
          <p:nvPr/>
        </p:nvCxnSpPr>
        <p:spPr>
          <a:xfrm flipH="1" flipV="1">
            <a:off x="1285579" y="5354952"/>
            <a:ext cx="294860" cy="8362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251203F-6680-544C-92E4-5603DE888158}"/>
              </a:ext>
            </a:extLst>
          </p:cNvPr>
          <p:cNvSpPr/>
          <p:nvPr/>
        </p:nvSpPr>
        <p:spPr>
          <a:xfrm>
            <a:off x="2222157" y="1028238"/>
            <a:ext cx="1717589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6F7953-D1F0-434B-B376-92D98C62F535}"/>
              </a:ext>
            </a:extLst>
          </p:cNvPr>
          <p:cNvSpPr/>
          <p:nvPr/>
        </p:nvSpPr>
        <p:spPr>
          <a:xfrm>
            <a:off x="1878228" y="3049154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EARLY EXPERIENCES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579B19F-0A2B-2642-A27A-C60EECDA6C99}"/>
              </a:ext>
            </a:extLst>
          </p:cNvPr>
          <p:cNvSpPr/>
          <p:nvPr/>
        </p:nvSpPr>
        <p:spPr>
          <a:xfrm>
            <a:off x="3160473" y="4165962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DESCRIPTION OF CHILD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AEBFB61-BACE-D244-9455-E4590914AD4E}"/>
              </a:ext>
            </a:extLst>
          </p:cNvPr>
          <p:cNvSpPr/>
          <p:nvPr/>
        </p:nvSpPr>
        <p:spPr>
          <a:xfrm>
            <a:off x="7139580" y="1374760"/>
            <a:ext cx="2174790" cy="98030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 OF CHALLENGING BEHAVIOUR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3C898FE-98B2-7540-A08D-A6F7F08E69CF}"/>
              </a:ext>
            </a:extLst>
          </p:cNvPr>
          <p:cNvSpPr/>
          <p:nvPr/>
        </p:nvSpPr>
        <p:spPr>
          <a:xfrm>
            <a:off x="9501206" y="3270351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AEA054-58A3-954B-8C15-74ADFF355CB2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FOSTER CARER RESPONSES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A97D10-4331-4744-8F40-2E7E7B39270B}"/>
              </a:ext>
            </a:extLst>
          </p:cNvPr>
          <p:cNvCxnSpPr>
            <a:stCxn id="9" idx="0"/>
            <a:endCxn id="4" idx="2"/>
          </p:cNvCxnSpPr>
          <p:nvPr/>
        </p:nvCxnSpPr>
        <p:spPr>
          <a:xfrm flipH="1" flipV="1">
            <a:off x="3080952" y="1794357"/>
            <a:ext cx="2621691" cy="10353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9E492F-6CB7-C84E-B78F-0E011EB44101}"/>
              </a:ext>
            </a:extLst>
          </p:cNvPr>
          <p:cNvCxnSpPr>
            <a:cxnSpLocks/>
            <a:stCxn id="9" idx="2"/>
            <a:endCxn id="5" idx="3"/>
          </p:cNvCxnSpPr>
          <p:nvPr/>
        </p:nvCxnSpPr>
        <p:spPr>
          <a:xfrm flipH="1">
            <a:off x="4053018" y="3406347"/>
            <a:ext cx="506625" cy="258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6B0C09-281B-DA4D-B1D8-4117A096F5A2}"/>
              </a:ext>
            </a:extLst>
          </p:cNvPr>
          <p:cNvCxnSpPr>
            <a:cxnSpLocks/>
            <a:stCxn id="9" idx="7"/>
            <a:endCxn id="7" idx="2"/>
          </p:cNvCxnSpPr>
          <p:nvPr/>
        </p:nvCxnSpPr>
        <p:spPr>
          <a:xfrm flipV="1">
            <a:off x="6510866" y="2355062"/>
            <a:ext cx="1716109" cy="6435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39BDBB-2845-DC40-A09A-DCE6E59D0FCA}"/>
              </a:ext>
            </a:extLst>
          </p:cNvPr>
          <p:cNvCxnSpPr>
            <a:cxnSpLocks/>
            <a:stCxn id="6" idx="0"/>
            <a:endCxn id="9" idx="3"/>
          </p:cNvCxnSpPr>
          <p:nvPr/>
        </p:nvCxnSpPr>
        <p:spPr>
          <a:xfrm flipV="1">
            <a:off x="4111944" y="3814099"/>
            <a:ext cx="782476" cy="3518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7F00B1-56C7-4649-AAFF-CAF5BEFDB985}"/>
              </a:ext>
            </a:extLst>
          </p:cNvPr>
          <p:cNvCxnSpPr>
            <a:cxnSpLocks/>
            <a:stCxn id="8" idx="1"/>
            <a:endCxn id="9" idx="6"/>
          </p:cNvCxnSpPr>
          <p:nvPr/>
        </p:nvCxnSpPr>
        <p:spPr>
          <a:xfrm flipH="1" flipV="1">
            <a:off x="6845643" y="3406347"/>
            <a:ext cx="2655563" cy="247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59E1CA2-4AC5-C842-9629-F10E8568AB75}"/>
              </a:ext>
            </a:extLst>
          </p:cNvPr>
          <p:cNvSpPr/>
          <p:nvPr/>
        </p:nvSpPr>
        <p:spPr>
          <a:xfrm>
            <a:off x="133812" y="54857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8E270A7-2542-F44D-BF0E-A6B7F0EA3E05}"/>
              </a:ext>
            </a:extLst>
          </p:cNvPr>
          <p:cNvSpPr/>
          <p:nvPr/>
        </p:nvSpPr>
        <p:spPr>
          <a:xfrm>
            <a:off x="285457" y="1297445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033E3D1-B348-BF46-92BD-786943561F6F}"/>
              </a:ext>
            </a:extLst>
          </p:cNvPr>
          <p:cNvSpPr/>
          <p:nvPr/>
        </p:nvSpPr>
        <p:spPr>
          <a:xfrm>
            <a:off x="4790188" y="1106797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8A9842AB-9687-8D4E-B118-AA573F3DECB7}"/>
              </a:ext>
            </a:extLst>
          </p:cNvPr>
          <p:cNvSpPr/>
          <p:nvPr/>
        </p:nvSpPr>
        <p:spPr>
          <a:xfrm>
            <a:off x="2712633" y="161367"/>
            <a:ext cx="1717589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Providing safety, security and love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9EDDA3-4D74-5543-8A28-604003D6097E}"/>
              </a:ext>
            </a:extLst>
          </p:cNvPr>
          <p:cNvCxnSpPr>
            <a:cxnSpLocks/>
            <a:stCxn id="4" idx="1"/>
            <a:endCxn id="30" idx="3"/>
          </p:cNvCxnSpPr>
          <p:nvPr/>
        </p:nvCxnSpPr>
        <p:spPr>
          <a:xfrm flipH="1">
            <a:off x="1418159" y="1411298"/>
            <a:ext cx="803998" cy="2084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312155-FD1B-6E4C-874D-9A8F15CEC0E8}"/>
              </a:ext>
            </a:extLst>
          </p:cNvPr>
          <p:cNvCxnSpPr>
            <a:cxnSpLocks/>
            <a:stCxn id="4" idx="1"/>
            <a:endCxn id="29" idx="3"/>
          </p:cNvCxnSpPr>
          <p:nvPr/>
        </p:nvCxnSpPr>
        <p:spPr>
          <a:xfrm flipH="1" flipV="1">
            <a:off x="1147066" y="870880"/>
            <a:ext cx="1075091" cy="5404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483F233-E8CA-C441-ABAE-C644A072AAA3}"/>
              </a:ext>
            </a:extLst>
          </p:cNvPr>
          <p:cNvCxnSpPr>
            <a:cxnSpLocks/>
            <a:stCxn id="4" idx="0"/>
            <a:endCxn id="32" idx="2"/>
          </p:cNvCxnSpPr>
          <p:nvPr/>
        </p:nvCxnSpPr>
        <p:spPr>
          <a:xfrm flipV="1">
            <a:off x="3080952" y="805979"/>
            <a:ext cx="490476" cy="2222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E74059-E893-B543-A721-A5C08E834957}"/>
              </a:ext>
            </a:extLst>
          </p:cNvPr>
          <p:cNvCxnSpPr>
            <a:cxnSpLocks/>
            <a:stCxn id="31" idx="1"/>
            <a:endCxn id="4" idx="3"/>
          </p:cNvCxnSpPr>
          <p:nvPr/>
        </p:nvCxnSpPr>
        <p:spPr>
          <a:xfrm flipH="1" flipV="1">
            <a:off x="3939746" y="1411298"/>
            <a:ext cx="850442" cy="785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67DCF90-372F-1146-828A-8DAD06198BF9}"/>
              </a:ext>
            </a:extLst>
          </p:cNvPr>
          <p:cNvSpPr/>
          <p:nvPr/>
        </p:nvSpPr>
        <p:spPr>
          <a:xfrm>
            <a:off x="6626767" y="533994"/>
            <a:ext cx="1174179" cy="644612"/>
          </a:xfrm>
          <a:prstGeom prst="roundRect">
            <a:avLst/>
          </a:prstGeom>
          <a:pattFill prst="wave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not chosen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15639D-C049-E747-966C-5EBFCC2FC345}"/>
              </a:ext>
            </a:extLst>
          </p:cNvPr>
          <p:cNvSpPr/>
          <p:nvPr/>
        </p:nvSpPr>
        <p:spPr>
          <a:xfrm>
            <a:off x="10452677" y="1485567"/>
            <a:ext cx="1594022" cy="7300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Result of Early Experiences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E1BB8FB-17D9-854A-8ABA-426B9A399C62}"/>
              </a:ext>
            </a:extLst>
          </p:cNvPr>
          <p:cNvSpPr/>
          <p:nvPr/>
        </p:nvSpPr>
        <p:spPr>
          <a:xfrm>
            <a:off x="8231373" y="142916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5526406-B8C1-3448-90B3-F29F8FDBC7A1}"/>
              </a:ext>
            </a:extLst>
          </p:cNvPr>
          <p:cNvSpPr/>
          <p:nvPr/>
        </p:nvSpPr>
        <p:spPr>
          <a:xfrm>
            <a:off x="9407348" y="2426170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6E7683-8F7E-B34E-B8CD-7A2DEF6A8449}"/>
              </a:ext>
            </a:extLst>
          </p:cNvPr>
          <p:cNvCxnSpPr>
            <a:cxnSpLocks/>
            <a:stCxn id="48" idx="3"/>
            <a:endCxn id="7" idx="0"/>
          </p:cNvCxnSpPr>
          <p:nvPr/>
        </p:nvCxnSpPr>
        <p:spPr>
          <a:xfrm>
            <a:off x="7800946" y="856300"/>
            <a:ext cx="426029" cy="5184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411C28F-23EF-8349-82E5-8874C0FE3DE3}"/>
              </a:ext>
            </a:extLst>
          </p:cNvPr>
          <p:cNvCxnSpPr>
            <a:cxnSpLocks/>
            <a:stCxn id="7" idx="0"/>
            <a:endCxn id="51" idx="2"/>
          </p:cNvCxnSpPr>
          <p:nvPr/>
        </p:nvCxnSpPr>
        <p:spPr>
          <a:xfrm flipV="1">
            <a:off x="8226975" y="909035"/>
            <a:ext cx="661367" cy="4657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4FAEBF0-A92E-4D48-9F14-1FB9F2048266}"/>
              </a:ext>
            </a:extLst>
          </p:cNvPr>
          <p:cNvCxnSpPr>
            <a:cxnSpLocks/>
            <a:stCxn id="7" idx="3"/>
            <a:endCxn id="50" idx="1"/>
          </p:cNvCxnSpPr>
          <p:nvPr/>
        </p:nvCxnSpPr>
        <p:spPr>
          <a:xfrm flipV="1">
            <a:off x="9314370" y="1850606"/>
            <a:ext cx="1138307" cy="143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6DDC188-39DB-0B4E-B28A-6451F2A75783}"/>
              </a:ext>
            </a:extLst>
          </p:cNvPr>
          <p:cNvCxnSpPr>
            <a:cxnSpLocks/>
            <a:stCxn id="52" idx="3"/>
            <a:endCxn id="50" idx="2"/>
          </p:cNvCxnSpPr>
          <p:nvPr/>
        </p:nvCxnSpPr>
        <p:spPr>
          <a:xfrm flipV="1">
            <a:off x="10317632" y="2215644"/>
            <a:ext cx="932056" cy="460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DFC933-3A51-6944-98D2-E780D1E818A0}"/>
              </a:ext>
            </a:extLst>
          </p:cNvPr>
          <p:cNvCxnSpPr>
            <a:cxnSpLocks/>
            <a:stCxn id="48" idx="1"/>
            <a:endCxn id="31" idx="3"/>
          </p:cNvCxnSpPr>
          <p:nvPr/>
        </p:nvCxnSpPr>
        <p:spPr>
          <a:xfrm flipH="1">
            <a:off x="6178263" y="856300"/>
            <a:ext cx="448504" cy="6335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5C3399E3-6DBF-ED40-9292-C17C87A7D9F1}"/>
              </a:ext>
            </a:extLst>
          </p:cNvPr>
          <p:cNvSpPr/>
          <p:nvPr/>
        </p:nvSpPr>
        <p:spPr>
          <a:xfrm>
            <a:off x="3164587" y="6281650"/>
            <a:ext cx="1594022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3458E31-A03F-0848-BEE3-9DEC39E64C04}"/>
              </a:ext>
            </a:extLst>
          </p:cNvPr>
          <p:cNvSpPr/>
          <p:nvPr/>
        </p:nvSpPr>
        <p:spPr>
          <a:xfrm>
            <a:off x="6144712" y="5272148"/>
            <a:ext cx="2267323" cy="88128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 VARIED BUT INTENSE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1BC54E83-E872-0248-B7B6-DE172525C5EF}"/>
              </a:ext>
            </a:extLst>
          </p:cNvPr>
          <p:cNvSpPr/>
          <p:nvPr/>
        </p:nvSpPr>
        <p:spPr>
          <a:xfrm>
            <a:off x="8656717" y="5481197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Jekyll and Hyde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7761215-2750-5B49-9330-1C59421F201D}"/>
              </a:ext>
            </a:extLst>
          </p:cNvPr>
          <p:cNvSpPr/>
          <p:nvPr/>
        </p:nvSpPr>
        <p:spPr>
          <a:xfrm>
            <a:off x="5097106" y="6201125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Intensity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D9ECEA8-700D-8040-A3AF-A4C50DFA1CD0}"/>
              </a:ext>
            </a:extLst>
          </p:cNvPr>
          <p:cNvCxnSpPr>
            <a:cxnSpLocks/>
            <a:stCxn id="103" idx="1"/>
            <a:endCxn id="101" idx="3"/>
          </p:cNvCxnSpPr>
          <p:nvPr/>
        </p:nvCxnSpPr>
        <p:spPr>
          <a:xfrm flipH="1" flipV="1">
            <a:off x="8412035" y="5712792"/>
            <a:ext cx="244682" cy="274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447901-F50F-8B45-B8B4-F29E4BBB1D16}"/>
              </a:ext>
            </a:extLst>
          </p:cNvPr>
          <p:cNvCxnSpPr>
            <a:cxnSpLocks/>
            <a:stCxn id="104" idx="0"/>
            <a:endCxn id="101" idx="2"/>
          </p:cNvCxnSpPr>
          <p:nvPr/>
        </p:nvCxnSpPr>
        <p:spPr>
          <a:xfrm flipV="1">
            <a:off x="5679331" y="6153435"/>
            <a:ext cx="1599043" cy="476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B6994EB-9389-AC46-A666-4E168B4E4C44}"/>
              </a:ext>
            </a:extLst>
          </p:cNvPr>
          <p:cNvCxnSpPr>
            <a:cxnSpLocks/>
            <a:stCxn id="101" idx="0"/>
            <a:endCxn id="9" idx="5"/>
          </p:cNvCxnSpPr>
          <p:nvPr/>
        </p:nvCxnSpPr>
        <p:spPr>
          <a:xfrm flipH="1" flipV="1">
            <a:off x="6510866" y="3814099"/>
            <a:ext cx="767508" cy="1458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38E17098-D750-B342-B603-FD3340BA0427}"/>
              </a:ext>
            </a:extLst>
          </p:cNvPr>
          <p:cNvSpPr/>
          <p:nvPr/>
        </p:nvSpPr>
        <p:spPr>
          <a:xfrm>
            <a:off x="2222157" y="5399556"/>
            <a:ext cx="157268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Characteristics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4953071-37A0-7946-9C96-D94367061EC8}"/>
              </a:ext>
            </a:extLst>
          </p:cNvPr>
          <p:cNvCxnSpPr>
            <a:cxnSpLocks/>
            <a:stCxn id="128" idx="0"/>
            <a:endCxn id="6" idx="2"/>
          </p:cNvCxnSpPr>
          <p:nvPr/>
        </p:nvCxnSpPr>
        <p:spPr>
          <a:xfrm flipV="1">
            <a:off x="3008498" y="4932081"/>
            <a:ext cx="1103446" cy="4674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8F05FAF-71D6-A141-9675-062FA5AC5F58}"/>
              </a:ext>
            </a:extLst>
          </p:cNvPr>
          <p:cNvCxnSpPr>
            <a:cxnSpLocks/>
            <a:stCxn id="99" idx="0"/>
            <a:endCxn id="6" idx="2"/>
          </p:cNvCxnSpPr>
          <p:nvPr/>
        </p:nvCxnSpPr>
        <p:spPr>
          <a:xfrm flipV="1">
            <a:off x="3961598" y="4932081"/>
            <a:ext cx="150346" cy="13495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4F4045D4-9F6C-D34E-B0E2-74DB3C29027C}"/>
              </a:ext>
            </a:extLst>
          </p:cNvPr>
          <p:cNvSpPr/>
          <p:nvPr/>
        </p:nvSpPr>
        <p:spPr>
          <a:xfrm>
            <a:off x="276314" y="2969161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E4988E76-CE71-6C4D-9FAA-4027660F26A4}"/>
              </a:ext>
            </a:extLst>
          </p:cNvPr>
          <p:cNvSpPr/>
          <p:nvPr/>
        </p:nvSpPr>
        <p:spPr>
          <a:xfrm>
            <a:off x="656357" y="4762384"/>
            <a:ext cx="1258444" cy="59256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CF4255E-9F56-FE4A-A511-8706FD37A7B1}"/>
              </a:ext>
            </a:extLst>
          </p:cNvPr>
          <p:cNvCxnSpPr>
            <a:cxnSpLocks/>
            <a:stCxn id="5" idx="1"/>
            <a:endCxn id="135" idx="3"/>
          </p:cNvCxnSpPr>
          <p:nvPr/>
        </p:nvCxnSpPr>
        <p:spPr>
          <a:xfrm flipH="1" flipV="1">
            <a:off x="1424145" y="3352221"/>
            <a:ext cx="454083" cy="799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85FFBF9-C11A-7444-B984-AAEF9BCCCCED}"/>
              </a:ext>
            </a:extLst>
          </p:cNvPr>
          <p:cNvCxnSpPr>
            <a:cxnSpLocks/>
            <a:stCxn id="5" idx="2"/>
            <a:endCxn id="137" idx="0"/>
          </p:cNvCxnSpPr>
          <p:nvPr/>
        </p:nvCxnSpPr>
        <p:spPr>
          <a:xfrm flipH="1">
            <a:off x="1285579" y="3815273"/>
            <a:ext cx="1680044" cy="9471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BEF1B56-A886-4446-A92F-2497C2B96ACC}"/>
              </a:ext>
            </a:extLst>
          </p:cNvPr>
          <p:cNvSpPr/>
          <p:nvPr/>
        </p:nvSpPr>
        <p:spPr>
          <a:xfrm>
            <a:off x="10404146" y="6010150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Isolating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1AC4BDE-51C2-E047-8279-1FE230682C31}"/>
              </a:ext>
            </a:extLst>
          </p:cNvPr>
          <p:cNvSpPr/>
          <p:nvPr/>
        </p:nvSpPr>
        <p:spPr>
          <a:xfrm>
            <a:off x="7838847" y="3778445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Reflections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9D65085-15D8-4D46-8562-DC4A876AEC62}"/>
              </a:ext>
            </a:extLst>
          </p:cNvPr>
          <p:cNvSpPr/>
          <p:nvPr/>
        </p:nvSpPr>
        <p:spPr>
          <a:xfrm>
            <a:off x="510849" y="2064135"/>
            <a:ext cx="2109471" cy="831658"/>
          </a:xfrm>
          <a:prstGeom prst="roundRect">
            <a:avLst/>
          </a:prstGeom>
          <a:pattFill prst="wdDnDiag">
            <a:fgClr>
              <a:schemeClr val="accent4"/>
            </a:fgClr>
            <a:bgClr>
              <a:schemeClr val="bg1"/>
            </a:bgClr>
          </a:patt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IMPORTANCE OF KNOWING CHILD’S BACKGROUND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ACD8D73-8C67-0947-B746-A9E822459728}"/>
              </a:ext>
            </a:extLst>
          </p:cNvPr>
          <p:cNvCxnSpPr>
            <a:cxnSpLocks/>
            <a:stCxn id="80" idx="3"/>
            <a:endCxn id="9" idx="1"/>
          </p:cNvCxnSpPr>
          <p:nvPr/>
        </p:nvCxnSpPr>
        <p:spPr>
          <a:xfrm>
            <a:off x="2620320" y="2479964"/>
            <a:ext cx="2274100" cy="5186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8DFB7F-A585-6B45-AFE1-3BDB6432AE78}"/>
              </a:ext>
            </a:extLst>
          </p:cNvPr>
          <p:cNvCxnSpPr>
            <a:cxnSpLocks/>
            <a:stCxn id="8" idx="2"/>
            <a:endCxn id="77" idx="0"/>
          </p:cNvCxnSpPr>
          <p:nvPr/>
        </p:nvCxnSpPr>
        <p:spPr>
          <a:xfrm>
            <a:off x="10452677" y="4036470"/>
            <a:ext cx="601831" cy="19736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72F5CCA-F71C-FE4C-A47A-816FB8FD10EC}"/>
              </a:ext>
            </a:extLst>
          </p:cNvPr>
          <p:cNvCxnSpPr>
            <a:cxnSpLocks/>
            <a:stCxn id="8" idx="1"/>
            <a:endCxn id="78" idx="3"/>
          </p:cNvCxnSpPr>
          <p:nvPr/>
        </p:nvCxnSpPr>
        <p:spPr>
          <a:xfrm flipH="1">
            <a:off x="9185450" y="3653411"/>
            <a:ext cx="315756" cy="4136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A26B376-06E0-8C45-9423-70DEE6BA12F9}"/>
              </a:ext>
            </a:extLst>
          </p:cNvPr>
          <p:cNvCxnSpPr>
            <a:cxnSpLocks/>
            <a:stCxn id="101" idx="2"/>
            <a:endCxn id="63" idx="1"/>
          </p:cNvCxnSpPr>
          <p:nvPr/>
        </p:nvCxnSpPr>
        <p:spPr>
          <a:xfrm>
            <a:off x="7278374" y="6153435"/>
            <a:ext cx="892197" cy="348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F85DCEDD-23A3-1C4A-82E4-4E22D50A98F2}"/>
              </a:ext>
            </a:extLst>
          </p:cNvPr>
          <p:cNvSpPr/>
          <p:nvPr/>
        </p:nvSpPr>
        <p:spPr>
          <a:xfrm>
            <a:off x="8170571" y="6242928"/>
            <a:ext cx="1164449" cy="518004"/>
          </a:xfrm>
          <a:prstGeom prst="roundRect">
            <a:avLst/>
          </a:prstGeom>
          <a:pattFill prst="wdDnDi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Self-harm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5D00A857-AFD8-C247-8C11-8A6131F81A94}"/>
              </a:ext>
            </a:extLst>
          </p:cNvPr>
          <p:cNvSpPr/>
          <p:nvPr/>
        </p:nvSpPr>
        <p:spPr>
          <a:xfrm>
            <a:off x="6750720" y="6313806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FC791DF-2F30-E04C-874C-C13B0578C530}"/>
              </a:ext>
            </a:extLst>
          </p:cNvPr>
          <p:cNvCxnSpPr>
            <a:cxnSpLocks/>
            <a:stCxn id="101" idx="2"/>
            <a:endCxn id="66" idx="0"/>
          </p:cNvCxnSpPr>
          <p:nvPr/>
        </p:nvCxnSpPr>
        <p:spPr>
          <a:xfrm>
            <a:off x="7278374" y="6153435"/>
            <a:ext cx="54571" cy="1603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389333F3-0AAC-0D46-AB78-87C6326DEA10}"/>
              </a:ext>
            </a:extLst>
          </p:cNvPr>
          <p:cNvSpPr/>
          <p:nvPr/>
        </p:nvSpPr>
        <p:spPr>
          <a:xfrm>
            <a:off x="10848909" y="2563648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Survival Behaviours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05E4030-65F4-0348-B536-C8E1FEC90D1E}"/>
              </a:ext>
            </a:extLst>
          </p:cNvPr>
          <p:cNvCxnSpPr>
            <a:cxnSpLocks/>
            <a:stCxn id="86" idx="0"/>
            <a:endCxn id="50" idx="2"/>
          </p:cNvCxnSpPr>
          <p:nvPr/>
        </p:nvCxnSpPr>
        <p:spPr>
          <a:xfrm flipH="1" flipV="1">
            <a:off x="11249688" y="2215644"/>
            <a:ext cx="214081" cy="348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7617859D-78A2-504F-BA19-E7B99E442D5D}"/>
              </a:ext>
            </a:extLst>
          </p:cNvPr>
          <p:cNvSpPr/>
          <p:nvPr/>
        </p:nvSpPr>
        <p:spPr>
          <a:xfrm>
            <a:off x="4670715" y="252850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Teaching New Skills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DDD9DD8-C2B3-6E44-9866-3214D31811B2}"/>
              </a:ext>
            </a:extLst>
          </p:cNvPr>
          <p:cNvCxnSpPr>
            <a:cxnSpLocks/>
            <a:stCxn id="4" idx="3"/>
            <a:endCxn id="64" idx="2"/>
          </p:cNvCxnSpPr>
          <p:nvPr/>
        </p:nvCxnSpPr>
        <p:spPr>
          <a:xfrm flipV="1">
            <a:off x="3939746" y="897462"/>
            <a:ext cx="1350866" cy="513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149B85A3-9AEA-6B44-B16A-397BF5E51EAA}"/>
              </a:ext>
            </a:extLst>
          </p:cNvPr>
          <p:cNvSpPr/>
          <p:nvPr/>
        </p:nvSpPr>
        <p:spPr>
          <a:xfrm>
            <a:off x="1975870" y="4473987"/>
            <a:ext cx="1056777" cy="557485"/>
          </a:xfrm>
          <a:prstGeom prst="roundRect">
            <a:avLst/>
          </a:prstGeom>
          <a:pattFill prst="wdDnDi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2991147-E027-334A-ADAD-6A9A649DA777}"/>
              </a:ext>
            </a:extLst>
          </p:cNvPr>
          <p:cNvCxnSpPr>
            <a:cxnSpLocks/>
            <a:stCxn id="5" idx="2"/>
            <a:endCxn id="70" idx="0"/>
          </p:cNvCxnSpPr>
          <p:nvPr/>
        </p:nvCxnSpPr>
        <p:spPr>
          <a:xfrm flipH="1">
            <a:off x="2504259" y="3815273"/>
            <a:ext cx="461364" cy="6587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5B67E53F-DD13-B34A-8B00-0DB09F0A497C}"/>
              </a:ext>
            </a:extLst>
          </p:cNvPr>
          <p:cNvSpPr/>
          <p:nvPr/>
        </p:nvSpPr>
        <p:spPr>
          <a:xfrm>
            <a:off x="4420112" y="5132702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 over Time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E1B4CD2-742B-8148-BEBC-2BB3A5F2E376}"/>
              </a:ext>
            </a:extLst>
          </p:cNvPr>
          <p:cNvCxnSpPr>
            <a:cxnSpLocks/>
            <a:stCxn id="79" idx="1"/>
            <a:endCxn id="6" idx="2"/>
          </p:cNvCxnSpPr>
          <p:nvPr/>
        </p:nvCxnSpPr>
        <p:spPr>
          <a:xfrm flipH="1" flipV="1">
            <a:off x="4111944" y="4932081"/>
            <a:ext cx="308168" cy="4596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99D1C7D-DE6E-254C-B6DE-01908E19E8EF}"/>
              </a:ext>
            </a:extLst>
          </p:cNvPr>
          <p:cNvCxnSpPr>
            <a:cxnSpLocks/>
            <a:stCxn id="79" idx="2"/>
            <a:endCxn id="99" idx="3"/>
          </p:cNvCxnSpPr>
          <p:nvPr/>
        </p:nvCxnSpPr>
        <p:spPr>
          <a:xfrm flipH="1">
            <a:off x="4758609" y="5650706"/>
            <a:ext cx="243728" cy="877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B8180503-FF46-FF4D-894B-F8F7F2CCF513}"/>
              </a:ext>
            </a:extLst>
          </p:cNvPr>
          <p:cNvSpPr/>
          <p:nvPr/>
        </p:nvSpPr>
        <p:spPr>
          <a:xfrm>
            <a:off x="7476808" y="4532149"/>
            <a:ext cx="1275987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Celebrating Successes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48A3B2E-6727-BF4B-8B63-471E86010528}"/>
              </a:ext>
            </a:extLst>
          </p:cNvPr>
          <p:cNvCxnSpPr>
            <a:cxnSpLocks/>
            <a:stCxn id="78" idx="2"/>
            <a:endCxn id="106" idx="0"/>
          </p:cNvCxnSpPr>
          <p:nvPr/>
        </p:nvCxnSpPr>
        <p:spPr>
          <a:xfrm flipH="1">
            <a:off x="8114802" y="4355620"/>
            <a:ext cx="397347" cy="176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9E5B960-19A1-074D-98DD-3545E7B7CCAC}"/>
              </a:ext>
            </a:extLst>
          </p:cNvPr>
          <p:cNvCxnSpPr>
            <a:cxnSpLocks/>
            <a:stCxn id="79" idx="3"/>
            <a:endCxn id="106" idx="1"/>
          </p:cNvCxnSpPr>
          <p:nvPr/>
        </p:nvCxnSpPr>
        <p:spPr>
          <a:xfrm flipV="1">
            <a:off x="5584561" y="4820737"/>
            <a:ext cx="1892247" cy="57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2451F0F8-965B-7847-9FDB-90F511EAF054}"/>
              </a:ext>
            </a:extLst>
          </p:cNvPr>
          <p:cNvSpPr/>
          <p:nvPr/>
        </p:nvSpPr>
        <p:spPr>
          <a:xfrm>
            <a:off x="10812072" y="4795258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Impact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2C0A9852-AAA3-0243-B68B-DCCEC5ECF12C}"/>
              </a:ext>
            </a:extLst>
          </p:cNvPr>
          <p:cNvCxnSpPr>
            <a:cxnSpLocks/>
            <a:stCxn id="8" idx="2"/>
            <a:endCxn id="133" idx="0"/>
          </p:cNvCxnSpPr>
          <p:nvPr/>
        </p:nvCxnSpPr>
        <p:spPr>
          <a:xfrm>
            <a:off x="10452677" y="4036470"/>
            <a:ext cx="1032697" cy="7587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BA2E65-F93B-9D40-8A4F-014EAFF88D3E}"/>
              </a:ext>
            </a:extLst>
          </p:cNvPr>
          <p:cNvCxnSpPr>
            <a:cxnSpLocks/>
            <a:stCxn id="82" idx="0"/>
            <a:endCxn id="31" idx="2"/>
          </p:cNvCxnSpPr>
          <p:nvPr/>
        </p:nvCxnSpPr>
        <p:spPr>
          <a:xfrm flipH="1" flipV="1">
            <a:off x="5484226" y="1872915"/>
            <a:ext cx="660486" cy="2138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A6D49BA9-DBA4-8646-BD87-3152A584E779}"/>
              </a:ext>
            </a:extLst>
          </p:cNvPr>
          <p:cNvSpPr/>
          <p:nvPr/>
        </p:nvSpPr>
        <p:spPr>
          <a:xfrm>
            <a:off x="5524815" y="2086737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Therapeutic Parenting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F643CF2F-AFF2-934E-989F-EB1819E77B53}"/>
              </a:ext>
            </a:extLst>
          </p:cNvPr>
          <p:cNvSpPr/>
          <p:nvPr/>
        </p:nvSpPr>
        <p:spPr>
          <a:xfrm>
            <a:off x="1202868" y="117398"/>
            <a:ext cx="1281165" cy="5277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Pre-empting issues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B89EBEF-0DF2-F94B-B825-1E6FEBE1CA46}"/>
              </a:ext>
            </a:extLst>
          </p:cNvPr>
          <p:cNvCxnSpPr>
            <a:cxnSpLocks/>
            <a:stCxn id="4" idx="0"/>
            <a:endCxn id="84" idx="2"/>
          </p:cNvCxnSpPr>
          <p:nvPr/>
        </p:nvCxnSpPr>
        <p:spPr>
          <a:xfrm flipH="1" flipV="1">
            <a:off x="1843451" y="645179"/>
            <a:ext cx="1237501" cy="3830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B1EAAB3-6430-6D43-AD88-5A9DD8AFE890}"/>
              </a:ext>
            </a:extLst>
          </p:cNvPr>
          <p:cNvSpPr/>
          <p:nvPr/>
        </p:nvSpPr>
        <p:spPr>
          <a:xfrm>
            <a:off x="67508" y="5481197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8773A88D-AE28-144D-A508-6F883DB6B023}"/>
              </a:ext>
            </a:extLst>
          </p:cNvPr>
          <p:cNvSpPr/>
          <p:nvPr/>
        </p:nvSpPr>
        <p:spPr>
          <a:xfrm>
            <a:off x="922040" y="6191179"/>
            <a:ext cx="1316798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Unanswered questions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31E4B898-D442-0446-A415-2E0DEFFD9D4C}"/>
              </a:ext>
            </a:extLst>
          </p:cNvPr>
          <p:cNvCxnSpPr>
            <a:cxnSpLocks/>
            <a:stCxn id="120" idx="0"/>
            <a:endCxn id="137" idx="2"/>
          </p:cNvCxnSpPr>
          <p:nvPr/>
        </p:nvCxnSpPr>
        <p:spPr>
          <a:xfrm flipV="1">
            <a:off x="687405" y="5354952"/>
            <a:ext cx="598174" cy="1262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Rounded Rectangle 184">
            <a:extLst>
              <a:ext uri="{FF2B5EF4-FFF2-40B4-BE49-F238E27FC236}">
                <a16:creationId xmlns:a16="http://schemas.microsoft.com/office/drawing/2014/main" id="{6CF82491-0FA2-5148-BA30-8A5FFC7A757C}"/>
              </a:ext>
            </a:extLst>
          </p:cNvPr>
          <p:cNvSpPr/>
          <p:nvPr/>
        </p:nvSpPr>
        <p:spPr>
          <a:xfrm>
            <a:off x="8925086" y="4786153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Hopes for the future</a:t>
            </a: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754D35AF-1B54-6B41-A7A9-86CFD7D8BCFF}"/>
              </a:ext>
            </a:extLst>
          </p:cNvPr>
          <p:cNvCxnSpPr>
            <a:cxnSpLocks/>
            <a:stCxn id="185" idx="0"/>
            <a:endCxn id="78" idx="2"/>
          </p:cNvCxnSpPr>
          <p:nvPr/>
        </p:nvCxnSpPr>
        <p:spPr>
          <a:xfrm flipH="1" flipV="1">
            <a:off x="8512149" y="4355620"/>
            <a:ext cx="1086239" cy="4305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F66B7F5E-071C-EC44-A98F-CB910171450D}"/>
              </a:ext>
            </a:extLst>
          </p:cNvPr>
          <p:cNvSpPr/>
          <p:nvPr/>
        </p:nvSpPr>
        <p:spPr>
          <a:xfrm>
            <a:off x="9760883" y="818092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experiences</a:t>
            </a:r>
          </a:p>
        </p:txBody>
      </p:sp>
      <p:sp>
        <p:nvSpPr>
          <p:cNvPr id="221" name="Rounded Rectangle 220">
            <a:extLst>
              <a:ext uri="{FF2B5EF4-FFF2-40B4-BE49-F238E27FC236}">
                <a16:creationId xmlns:a16="http://schemas.microsoft.com/office/drawing/2014/main" id="{6EE0F1C4-5A3B-874B-85D3-584E07D333E7}"/>
              </a:ext>
            </a:extLst>
          </p:cNvPr>
          <p:cNvSpPr/>
          <p:nvPr/>
        </p:nvSpPr>
        <p:spPr>
          <a:xfrm>
            <a:off x="10828469" y="206016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Physical experiences</a:t>
            </a: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FFBCB7B8-048A-E141-A462-02AC581BE45F}"/>
              </a:ext>
            </a:extLst>
          </p:cNvPr>
          <p:cNvCxnSpPr>
            <a:cxnSpLocks/>
            <a:stCxn id="50" idx="0"/>
            <a:endCxn id="221" idx="2"/>
          </p:cNvCxnSpPr>
          <p:nvPr/>
        </p:nvCxnSpPr>
        <p:spPr>
          <a:xfrm flipV="1">
            <a:off x="11249688" y="706922"/>
            <a:ext cx="193641" cy="7786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56FD1600-E199-7340-A641-A8D4CD88B371}"/>
              </a:ext>
            </a:extLst>
          </p:cNvPr>
          <p:cNvCxnSpPr>
            <a:cxnSpLocks/>
            <a:stCxn id="50" idx="0"/>
            <a:endCxn id="220" idx="2"/>
          </p:cNvCxnSpPr>
          <p:nvPr/>
        </p:nvCxnSpPr>
        <p:spPr>
          <a:xfrm flipH="1" flipV="1">
            <a:off x="10375743" y="1318998"/>
            <a:ext cx="873945" cy="1665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E9B781A7-A5D1-0849-B23B-A4A0CCC820D6}"/>
              </a:ext>
            </a:extLst>
          </p:cNvPr>
          <p:cNvSpPr/>
          <p:nvPr/>
        </p:nvSpPr>
        <p:spPr>
          <a:xfrm>
            <a:off x="146602" y="3829060"/>
            <a:ext cx="1529163" cy="759944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Negative Consequences of CB for child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88A6A45-2A92-5347-BF0F-35BCDAFE022A}"/>
              </a:ext>
            </a:extLst>
          </p:cNvPr>
          <p:cNvCxnSpPr>
            <a:cxnSpLocks/>
            <a:stCxn id="5" idx="1"/>
            <a:endCxn id="93" idx="3"/>
          </p:cNvCxnSpPr>
          <p:nvPr/>
        </p:nvCxnSpPr>
        <p:spPr>
          <a:xfrm flipH="1">
            <a:off x="1675765" y="3432214"/>
            <a:ext cx="202463" cy="7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510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D3940ECB-D663-8048-AF50-C79E142EB3AC}"/>
              </a:ext>
            </a:extLst>
          </p:cNvPr>
          <p:cNvCxnSpPr>
            <a:cxnSpLocks/>
            <a:stCxn id="121" idx="0"/>
            <a:endCxn id="137" idx="2"/>
          </p:cNvCxnSpPr>
          <p:nvPr/>
        </p:nvCxnSpPr>
        <p:spPr>
          <a:xfrm flipV="1">
            <a:off x="1580439" y="5330673"/>
            <a:ext cx="245603" cy="8605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251203F-6680-544C-92E4-5603DE888158}"/>
              </a:ext>
            </a:extLst>
          </p:cNvPr>
          <p:cNvSpPr/>
          <p:nvPr/>
        </p:nvSpPr>
        <p:spPr>
          <a:xfrm>
            <a:off x="2222157" y="1028238"/>
            <a:ext cx="1717589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6F7953-D1F0-434B-B376-92D98C62F535}"/>
              </a:ext>
            </a:extLst>
          </p:cNvPr>
          <p:cNvSpPr/>
          <p:nvPr/>
        </p:nvSpPr>
        <p:spPr>
          <a:xfrm>
            <a:off x="1878228" y="3049154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EARLY EXPERIENCES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579B19F-0A2B-2642-A27A-C60EECDA6C99}"/>
              </a:ext>
            </a:extLst>
          </p:cNvPr>
          <p:cNvSpPr/>
          <p:nvPr/>
        </p:nvSpPr>
        <p:spPr>
          <a:xfrm>
            <a:off x="2954516" y="3955852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DESCRIPTION OF CHILD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AEBFB61-BACE-D244-9455-E4590914AD4E}"/>
              </a:ext>
            </a:extLst>
          </p:cNvPr>
          <p:cNvSpPr/>
          <p:nvPr/>
        </p:nvSpPr>
        <p:spPr>
          <a:xfrm>
            <a:off x="7139580" y="1374760"/>
            <a:ext cx="2174790" cy="98030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 OF CHALLENGING BEHAVIOUR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3C898FE-98B2-7540-A08D-A6F7F08E69CF}"/>
              </a:ext>
            </a:extLst>
          </p:cNvPr>
          <p:cNvSpPr/>
          <p:nvPr/>
        </p:nvSpPr>
        <p:spPr>
          <a:xfrm>
            <a:off x="9501206" y="3270351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AEA054-58A3-954B-8C15-74ADFF355CB2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FOSTER CARER RESPONSES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A97D10-4331-4744-8F40-2E7E7B39270B}"/>
              </a:ext>
            </a:extLst>
          </p:cNvPr>
          <p:cNvCxnSpPr>
            <a:stCxn id="9" idx="0"/>
            <a:endCxn id="4" idx="2"/>
          </p:cNvCxnSpPr>
          <p:nvPr/>
        </p:nvCxnSpPr>
        <p:spPr>
          <a:xfrm flipH="1" flipV="1">
            <a:off x="3080952" y="1794357"/>
            <a:ext cx="2621691" cy="10353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9E492F-6CB7-C84E-B78F-0E011EB44101}"/>
              </a:ext>
            </a:extLst>
          </p:cNvPr>
          <p:cNvCxnSpPr>
            <a:cxnSpLocks/>
            <a:stCxn id="9" idx="2"/>
            <a:endCxn id="5" idx="3"/>
          </p:cNvCxnSpPr>
          <p:nvPr/>
        </p:nvCxnSpPr>
        <p:spPr>
          <a:xfrm flipH="1">
            <a:off x="4053018" y="3406347"/>
            <a:ext cx="506625" cy="258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6B0C09-281B-DA4D-B1D8-4117A096F5A2}"/>
              </a:ext>
            </a:extLst>
          </p:cNvPr>
          <p:cNvCxnSpPr>
            <a:cxnSpLocks/>
            <a:stCxn id="9" idx="7"/>
            <a:endCxn id="7" idx="2"/>
          </p:cNvCxnSpPr>
          <p:nvPr/>
        </p:nvCxnSpPr>
        <p:spPr>
          <a:xfrm flipV="1">
            <a:off x="6510866" y="2355062"/>
            <a:ext cx="1716109" cy="6435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39BDBB-2845-DC40-A09A-DCE6E59D0FCA}"/>
              </a:ext>
            </a:extLst>
          </p:cNvPr>
          <p:cNvCxnSpPr>
            <a:cxnSpLocks/>
            <a:stCxn id="6" idx="0"/>
            <a:endCxn id="9" idx="3"/>
          </p:cNvCxnSpPr>
          <p:nvPr/>
        </p:nvCxnSpPr>
        <p:spPr>
          <a:xfrm flipV="1">
            <a:off x="3905987" y="3814099"/>
            <a:ext cx="988433" cy="1417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7F00B1-56C7-4649-AAFF-CAF5BEFDB985}"/>
              </a:ext>
            </a:extLst>
          </p:cNvPr>
          <p:cNvCxnSpPr>
            <a:cxnSpLocks/>
            <a:stCxn id="8" idx="1"/>
            <a:endCxn id="9" idx="6"/>
          </p:cNvCxnSpPr>
          <p:nvPr/>
        </p:nvCxnSpPr>
        <p:spPr>
          <a:xfrm flipH="1" flipV="1">
            <a:off x="6845643" y="3406347"/>
            <a:ext cx="2655563" cy="247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59E1CA2-4AC5-C842-9629-F10E8568AB75}"/>
              </a:ext>
            </a:extLst>
          </p:cNvPr>
          <p:cNvSpPr/>
          <p:nvPr/>
        </p:nvSpPr>
        <p:spPr>
          <a:xfrm>
            <a:off x="133812" y="54857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8E270A7-2542-F44D-BF0E-A6B7F0EA3E05}"/>
              </a:ext>
            </a:extLst>
          </p:cNvPr>
          <p:cNvSpPr/>
          <p:nvPr/>
        </p:nvSpPr>
        <p:spPr>
          <a:xfrm>
            <a:off x="285457" y="1297445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033E3D1-B348-BF46-92BD-786943561F6F}"/>
              </a:ext>
            </a:extLst>
          </p:cNvPr>
          <p:cNvSpPr/>
          <p:nvPr/>
        </p:nvSpPr>
        <p:spPr>
          <a:xfrm>
            <a:off x="4790188" y="1106797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8A9842AB-9687-8D4E-B118-AA573F3DECB7}"/>
              </a:ext>
            </a:extLst>
          </p:cNvPr>
          <p:cNvSpPr/>
          <p:nvPr/>
        </p:nvSpPr>
        <p:spPr>
          <a:xfrm>
            <a:off x="2712633" y="161367"/>
            <a:ext cx="1717589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Providing safety, security and love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9EDDA3-4D74-5543-8A28-604003D6097E}"/>
              </a:ext>
            </a:extLst>
          </p:cNvPr>
          <p:cNvCxnSpPr>
            <a:cxnSpLocks/>
            <a:stCxn id="4" idx="1"/>
            <a:endCxn id="30" idx="3"/>
          </p:cNvCxnSpPr>
          <p:nvPr/>
        </p:nvCxnSpPr>
        <p:spPr>
          <a:xfrm flipH="1">
            <a:off x="1418159" y="1411298"/>
            <a:ext cx="803998" cy="2084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312155-FD1B-6E4C-874D-9A8F15CEC0E8}"/>
              </a:ext>
            </a:extLst>
          </p:cNvPr>
          <p:cNvCxnSpPr>
            <a:cxnSpLocks/>
            <a:stCxn id="4" idx="1"/>
            <a:endCxn id="29" idx="3"/>
          </p:cNvCxnSpPr>
          <p:nvPr/>
        </p:nvCxnSpPr>
        <p:spPr>
          <a:xfrm flipH="1" flipV="1">
            <a:off x="1147066" y="870880"/>
            <a:ext cx="1075091" cy="5404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483F233-E8CA-C441-ABAE-C644A072AAA3}"/>
              </a:ext>
            </a:extLst>
          </p:cNvPr>
          <p:cNvCxnSpPr>
            <a:cxnSpLocks/>
            <a:stCxn id="4" idx="0"/>
            <a:endCxn id="32" idx="2"/>
          </p:cNvCxnSpPr>
          <p:nvPr/>
        </p:nvCxnSpPr>
        <p:spPr>
          <a:xfrm flipV="1">
            <a:off x="3080952" y="805979"/>
            <a:ext cx="490476" cy="2222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E74059-E893-B543-A721-A5C08E834957}"/>
              </a:ext>
            </a:extLst>
          </p:cNvPr>
          <p:cNvCxnSpPr>
            <a:cxnSpLocks/>
            <a:stCxn id="31" idx="1"/>
            <a:endCxn id="4" idx="3"/>
          </p:cNvCxnSpPr>
          <p:nvPr/>
        </p:nvCxnSpPr>
        <p:spPr>
          <a:xfrm flipH="1" flipV="1">
            <a:off x="3939746" y="1411298"/>
            <a:ext cx="850442" cy="785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67DCF90-372F-1146-828A-8DAD06198BF9}"/>
              </a:ext>
            </a:extLst>
          </p:cNvPr>
          <p:cNvSpPr/>
          <p:nvPr/>
        </p:nvSpPr>
        <p:spPr>
          <a:xfrm>
            <a:off x="6626767" y="533994"/>
            <a:ext cx="1174179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not chosen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15639D-C049-E747-966C-5EBFCC2FC345}"/>
              </a:ext>
            </a:extLst>
          </p:cNvPr>
          <p:cNvSpPr/>
          <p:nvPr/>
        </p:nvSpPr>
        <p:spPr>
          <a:xfrm>
            <a:off x="10452677" y="1485567"/>
            <a:ext cx="1594022" cy="7300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Result of Early Experiences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E1BB8FB-17D9-854A-8ABA-426B9A399C62}"/>
              </a:ext>
            </a:extLst>
          </p:cNvPr>
          <p:cNvSpPr/>
          <p:nvPr/>
        </p:nvSpPr>
        <p:spPr>
          <a:xfrm>
            <a:off x="8231373" y="142916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5526406-B8C1-3448-90B3-F29F8FDBC7A1}"/>
              </a:ext>
            </a:extLst>
          </p:cNvPr>
          <p:cNvSpPr/>
          <p:nvPr/>
        </p:nvSpPr>
        <p:spPr>
          <a:xfrm>
            <a:off x="9407348" y="2426170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6E7683-8F7E-B34E-B8CD-7A2DEF6A8449}"/>
              </a:ext>
            </a:extLst>
          </p:cNvPr>
          <p:cNvCxnSpPr>
            <a:cxnSpLocks/>
            <a:stCxn id="48" idx="3"/>
            <a:endCxn id="7" idx="0"/>
          </p:cNvCxnSpPr>
          <p:nvPr/>
        </p:nvCxnSpPr>
        <p:spPr>
          <a:xfrm>
            <a:off x="7800946" y="856300"/>
            <a:ext cx="426029" cy="5184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411C28F-23EF-8349-82E5-8874C0FE3DE3}"/>
              </a:ext>
            </a:extLst>
          </p:cNvPr>
          <p:cNvCxnSpPr>
            <a:cxnSpLocks/>
            <a:stCxn id="7" idx="0"/>
            <a:endCxn id="51" idx="2"/>
          </p:cNvCxnSpPr>
          <p:nvPr/>
        </p:nvCxnSpPr>
        <p:spPr>
          <a:xfrm flipV="1">
            <a:off x="8226975" y="909035"/>
            <a:ext cx="661367" cy="4657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4FAEBF0-A92E-4D48-9F14-1FB9F2048266}"/>
              </a:ext>
            </a:extLst>
          </p:cNvPr>
          <p:cNvCxnSpPr>
            <a:cxnSpLocks/>
            <a:stCxn id="7" idx="3"/>
            <a:endCxn id="50" idx="1"/>
          </p:cNvCxnSpPr>
          <p:nvPr/>
        </p:nvCxnSpPr>
        <p:spPr>
          <a:xfrm flipV="1">
            <a:off x="9314370" y="1850606"/>
            <a:ext cx="1138307" cy="143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6DDC188-39DB-0B4E-B28A-6451F2A75783}"/>
              </a:ext>
            </a:extLst>
          </p:cNvPr>
          <p:cNvCxnSpPr>
            <a:cxnSpLocks/>
            <a:stCxn id="52" idx="3"/>
            <a:endCxn id="50" idx="2"/>
          </p:cNvCxnSpPr>
          <p:nvPr/>
        </p:nvCxnSpPr>
        <p:spPr>
          <a:xfrm flipV="1">
            <a:off x="10317632" y="2215644"/>
            <a:ext cx="932056" cy="460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DFC933-3A51-6944-98D2-E780D1E818A0}"/>
              </a:ext>
            </a:extLst>
          </p:cNvPr>
          <p:cNvCxnSpPr>
            <a:cxnSpLocks/>
            <a:stCxn id="48" idx="1"/>
            <a:endCxn id="31" idx="3"/>
          </p:cNvCxnSpPr>
          <p:nvPr/>
        </p:nvCxnSpPr>
        <p:spPr>
          <a:xfrm flipH="1">
            <a:off x="6178263" y="856300"/>
            <a:ext cx="448504" cy="6335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5C3399E3-6DBF-ED40-9292-C17C87A7D9F1}"/>
              </a:ext>
            </a:extLst>
          </p:cNvPr>
          <p:cNvSpPr/>
          <p:nvPr/>
        </p:nvSpPr>
        <p:spPr>
          <a:xfrm>
            <a:off x="3594724" y="5413293"/>
            <a:ext cx="1301778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3458E31-A03F-0848-BEE3-9DEC39E64C04}"/>
              </a:ext>
            </a:extLst>
          </p:cNvPr>
          <p:cNvSpPr/>
          <p:nvPr/>
        </p:nvSpPr>
        <p:spPr>
          <a:xfrm>
            <a:off x="5910509" y="5224944"/>
            <a:ext cx="2267323" cy="88128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 VARIED BUT INTENSE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1BC54E83-E872-0248-B7B6-DE172525C5EF}"/>
              </a:ext>
            </a:extLst>
          </p:cNvPr>
          <p:cNvSpPr/>
          <p:nvPr/>
        </p:nvSpPr>
        <p:spPr>
          <a:xfrm>
            <a:off x="7858344" y="6233111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Jekyll and Hyde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7761215-2750-5B49-9330-1C59421F201D}"/>
              </a:ext>
            </a:extLst>
          </p:cNvPr>
          <p:cNvSpPr/>
          <p:nvPr/>
        </p:nvSpPr>
        <p:spPr>
          <a:xfrm>
            <a:off x="5154130" y="6215116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Intensity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D9ECEA8-700D-8040-A3AF-A4C50DFA1CD0}"/>
              </a:ext>
            </a:extLst>
          </p:cNvPr>
          <p:cNvCxnSpPr>
            <a:cxnSpLocks/>
            <a:stCxn id="103" idx="0"/>
            <a:endCxn id="101" idx="2"/>
          </p:cNvCxnSpPr>
          <p:nvPr/>
        </p:nvCxnSpPr>
        <p:spPr>
          <a:xfrm flipH="1" flipV="1">
            <a:off x="7044171" y="6106231"/>
            <a:ext cx="1396398" cy="126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447901-F50F-8B45-B8B4-F29E4BBB1D16}"/>
              </a:ext>
            </a:extLst>
          </p:cNvPr>
          <p:cNvCxnSpPr>
            <a:cxnSpLocks/>
            <a:stCxn id="104" idx="0"/>
            <a:endCxn id="101" idx="2"/>
          </p:cNvCxnSpPr>
          <p:nvPr/>
        </p:nvCxnSpPr>
        <p:spPr>
          <a:xfrm flipV="1">
            <a:off x="5736355" y="6106231"/>
            <a:ext cx="1307816" cy="1088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B6994EB-9389-AC46-A666-4E168B4E4C44}"/>
              </a:ext>
            </a:extLst>
          </p:cNvPr>
          <p:cNvCxnSpPr>
            <a:cxnSpLocks/>
            <a:stCxn id="101" idx="0"/>
            <a:endCxn id="9" idx="5"/>
          </p:cNvCxnSpPr>
          <p:nvPr/>
        </p:nvCxnSpPr>
        <p:spPr>
          <a:xfrm flipH="1" flipV="1">
            <a:off x="6510866" y="3814099"/>
            <a:ext cx="533305" cy="14108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38E17098-D750-B342-B603-FD3340BA0427}"/>
              </a:ext>
            </a:extLst>
          </p:cNvPr>
          <p:cNvSpPr/>
          <p:nvPr/>
        </p:nvSpPr>
        <p:spPr>
          <a:xfrm>
            <a:off x="1888460" y="5390022"/>
            <a:ext cx="1504299" cy="6105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Characteristics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4953071-37A0-7946-9C96-D94367061EC8}"/>
              </a:ext>
            </a:extLst>
          </p:cNvPr>
          <p:cNvCxnSpPr>
            <a:cxnSpLocks/>
            <a:stCxn id="128" idx="0"/>
            <a:endCxn id="6" idx="2"/>
          </p:cNvCxnSpPr>
          <p:nvPr/>
        </p:nvCxnSpPr>
        <p:spPr>
          <a:xfrm flipV="1">
            <a:off x="2640610" y="4721971"/>
            <a:ext cx="1265377" cy="6680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8F05FAF-71D6-A141-9675-062FA5AC5F58}"/>
              </a:ext>
            </a:extLst>
          </p:cNvPr>
          <p:cNvCxnSpPr>
            <a:cxnSpLocks/>
            <a:stCxn id="99" idx="0"/>
            <a:endCxn id="6" idx="2"/>
          </p:cNvCxnSpPr>
          <p:nvPr/>
        </p:nvCxnSpPr>
        <p:spPr>
          <a:xfrm flipH="1" flipV="1">
            <a:off x="3905987" y="4721971"/>
            <a:ext cx="339626" cy="6913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4F4045D4-9F6C-D34E-B0E2-74DB3C29027C}"/>
              </a:ext>
            </a:extLst>
          </p:cNvPr>
          <p:cNvSpPr/>
          <p:nvPr/>
        </p:nvSpPr>
        <p:spPr>
          <a:xfrm>
            <a:off x="276314" y="2969161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E4988E76-CE71-6C4D-9FAA-4027660F26A4}"/>
              </a:ext>
            </a:extLst>
          </p:cNvPr>
          <p:cNvSpPr/>
          <p:nvPr/>
        </p:nvSpPr>
        <p:spPr>
          <a:xfrm>
            <a:off x="1196820" y="4738105"/>
            <a:ext cx="1258444" cy="59256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CF4255E-9F56-FE4A-A511-8706FD37A7B1}"/>
              </a:ext>
            </a:extLst>
          </p:cNvPr>
          <p:cNvCxnSpPr>
            <a:cxnSpLocks/>
            <a:stCxn id="5" idx="1"/>
            <a:endCxn id="135" idx="3"/>
          </p:cNvCxnSpPr>
          <p:nvPr/>
        </p:nvCxnSpPr>
        <p:spPr>
          <a:xfrm flipH="1" flipV="1">
            <a:off x="1424145" y="3352221"/>
            <a:ext cx="454083" cy="799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85FFBF9-C11A-7444-B984-AAEF9BCCCCED}"/>
              </a:ext>
            </a:extLst>
          </p:cNvPr>
          <p:cNvCxnSpPr>
            <a:cxnSpLocks/>
            <a:stCxn id="5" idx="2"/>
            <a:endCxn id="137" idx="0"/>
          </p:cNvCxnSpPr>
          <p:nvPr/>
        </p:nvCxnSpPr>
        <p:spPr>
          <a:xfrm flipH="1">
            <a:off x="1826042" y="3815273"/>
            <a:ext cx="1139581" cy="9228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BEF1B56-A886-4446-A92F-2497C2B96ACC}"/>
              </a:ext>
            </a:extLst>
          </p:cNvPr>
          <p:cNvSpPr/>
          <p:nvPr/>
        </p:nvSpPr>
        <p:spPr>
          <a:xfrm>
            <a:off x="10404146" y="6010150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Isolating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1AC4BDE-51C2-E047-8279-1FE230682C31}"/>
              </a:ext>
            </a:extLst>
          </p:cNvPr>
          <p:cNvSpPr/>
          <p:nvPr/>
        </p:nvSpPr>
        <p:spPr>
          <a:xfrm>
            <a:off x="7838847" y="3778445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Reflections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9D65085-15D8-4D46-8562-DC4A876AEC62}"/>
              </a:ext>
            </a:extLst>
          </p:cNvPr>
          <p:cNvSpPr/>
          <p:nvPr/>
        </p:nvSpPr>
        <p:spPr>
          <a:xfrm>
            <a:off x="1272380" y="2005325"/>
            <a:ext cx="1932915" cy="831658"/>
          </a:xfrm>
          <a:prstGeom prst="roundRect">
            <a:avLst/>
          </a:prstGeom>
          <a:solidFill>
            <a:schemeClr val="accent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REFERENCE TO A ‘NORMAL’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ACD8D73-8C67-0947-B746-A9E822459728}"/>
              </a:ext>
            </a:extLst>
          </p:cNvPr>
          <p:cNvCxnSpPr>
            <a:cxnSpLocks/>
            <a:stCxn id="80" idx="3"/>
            <a:endCxn id="9" idx="1"/>
          </p:cNvCxnSpPr>
          <p:nvPr/>
        </p:nvCxnSpPr>
        <p:spPr>
          <a:xfrm>
            <a:off x="3205295" y="2421154"/>
            <a:ext cx="1689125" cy="5774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8DFB7F-A585-6B45-AFE1-3BDB6432AE78}"/>
              </a:ext>
            </a:extLst>
          </p:cNvPr>
          <p:cNvCxnSpPr>
            <a:cxnSpLocks/>
            <a:stCxn id="8" idx="2"/>
            <a:endCxn id="77" idx="0"/>
          </p:cNvCxnSpPr>
          <p:nvPr/>
        </p:nvCxnSpPr>
        <p:spPr>
          <a:xfrm>
            <a:off x="10452677" y="4036470"/>
            <a:ext cx="601831" cy="19736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72F5CCA-F71C-FE4C-A47A-816FB8FD10EC}"/>
              </a:ext>
            </a:extLst>
          </p:cNvPr>
          <p:cNvCxnSpPr>
            <a:cxnSpLocks/>
            <a:stCxn id="8" idx="1"/>
            <a:endCxn id="78" idx="3"/>
          </p:cNvCxnSpPr>
          <p:nvPr/>
        </p:nvCxnSpPr>
        <p:spPr>
          <a:xfrm flipH="1">
            <a:off x="9185450" y="3653411"/>
            <a:ext cx="315756" cy="4136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5D00A857-AFD8-C247-8C11-8A6131F81A94}"/>
              </a:ext>
            </a:extLst>
          </p:cNvPr>
          <p:cNvSpPr/>
          <p:nvPr/>
        </p:nvSpPr>
        <p:spPr>
          <a:xfrm>
            <a:off x="6476993" y="6229445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FC791DF-2F30-E04C-874C-C13B0578C530}"/>
              </a:ext>
            </a:extLst>
          </p:cNvPr>
          <p:cNvCxnSpPr>
            <a:cxnSpLocks/>
            <a:stCxn id="101" idx="2"/>
            <a:endCxn id="66" idx="0"/>
          </p:cNvCxnSpPr>
          <p:nvPr/>
        </p:nvCxnSpPr>
        <p:spPr>
          <a:xfrm>
            <a:off x="7044171" y="6106231"/>
            <a:ext cx="15047" cy="1232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389333F3-0AAC-0D46-AB78-87C6326DEA10}"/>
              </a:ext>
            </a:extLst>
          </p:cNvPr>
          <p:cNvSpPr/>
          <p:nvPr/>
        </p:nvSpPr>
        <p:spPr>
          <a:xfrm>
            <a:off x="10848909" y="2563648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Survival Behaviours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05E4030-65F4-0348-B536-C8E1FEC90D1E}"/>
              </a:ext>
            </a:extLst>
          </p:cNvPr>
          <p:cNvCxnSpPr>
            <a:cxnSpLocks/>
            <a:stCxn id="86" idx="0"/>
            <a:endCxn id="50" idx="2"/>
          </p:cNvCxnSpPr>
          <p:nvPr/>
        </p:nvCxnSpPr>
        <p:spPr>
          <a:xfrm flipH="1" flipV="1">
            <a:off x="11249688" y="2215644"/>
            <a:ext cx="214081" cy="348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7617859D-78A2-504F-BA19-E7B99E442D5D}"/>
              </a:ext>
            </a:extLst>
          </p:cNvPr>
          <p:cNvSpPr/>
          <p:nvPr/>
        </p:nvSpPr>
        <p:spPr>
          <a:xfrm>
            <a:off x="4670715" y="252850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Teaching New Skills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DDD9DD8-C2B3-6E44-9866-3214D31811B2}"/>
              </a:ext>
            </a:extLst>
          </p:cNvPr>
          <p:cNvCxnSpPr>
            <a:cxnSpLocks/>
            <a:stCxn id="4" idx="3"/>
            <a:endCxn id="64" idx="2"/>
          </p:cNvCxnSpPr>
          <p:nvPr/>
        </p:nvCxnSpPr>
        <p:spPr>
          <a:xfrm flipV="1">
            <a:off x="3939746" y="897462"/>
            <a:ext cx="1350866" cy="513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5B67E53F-DD13-B34A-8B00-0DB09F0A497C}"/>
              </a:ext>
            </a:extLst>
          </p:cNvPr>
          <p:cNvSpPr/>
          <p:nvPr/>
        </p:nvSpPr>
        <p:spPr>
          <a:xfrm>
            <a:off x="4707458" y="4773046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 over Time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E1B4CD2-742B-8148-BEBC-2BB3A5F2E376}"/>
              </a:ext>
            </a:extLst>
          </p:cNvPr>
          <p:cNvCxnSpPr>
            <a:cxnSpLocks/>
            <a:stCxn id="79" idx="1"/>
            <a:endCxn id="6" idx="2"/>
          </p:cNvCxnSpPr>
          <p:nvPr/>
        </p:nvCxnSpPr>
        <p:spPr>
          <a:xfrm flipH="1" flipV="1">
            <a:off x="3905987" y="4721971"/>
            <a:ext cx="801471" cy="3100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99D1C7D-DE6E-254C-B6DE-01908E19E8EF}"/>
              </a:ext>
            </a:extLst>
          </p:cNvPr>
          <p:cNvCxnSpPr>
            <a:cxnSpLocks/>
            <a:stCxn id="79" idx="2"/>
            <a:endCxn id="99" idx="3"/>
          </p:cNvCxnSpPr>
          <p:nvPr/>
        </p:nvCxnSpPr>
        <p:spPr>
          <a:xfrm flipH="1">
            <a:off x="4896502" y="5291050"/>
            <a:ext cx="393181" cy="3688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B8180503-FF46-FF4D-894B-F8F7F2CCF513}"/>
              </a:ext>
            </a:extLst>
          </p:cNvPr>
          <p:cNvSpPr/>
          <p:nvPr/>
        </p:nvSpPr>
        <p:spPr>
          <a:xfrm>
            <a:off x="7476808" y="4532149"/>
            <a:ext cx="1275987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Celebrating Successes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48A3B2E-6727-BF4B-8B63-471E86010528}"/>
              </a:ext>
            </a:extLst>
          </p:cNvPr>
          <p:cNvCxnSpPr>
            <a:cxnSpLocks/>
            <a:stCxn id="78" idx="2"/>
            <a:endCxn id="106" idx="0"/>
          </p:cNvCxnSpPr>
          <p:nvPr/>
        </p:nvCxnSpPr>
        <p:spPr>
          <a:xfrm flipH="1">
            <a:off x="8114802" y="4355620"/>
            <a:ext cx="397347" cy="176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9E5B960-19A1-074D-98DD-3545E7B7CCAC}"/>
              </a:ext>
            </a:extLst>
          </p:cNvPr>
          <p:cNvCxnSpPr>
            <a:cxnSpLocks/>
            <a:stCxn id="79" idx="3"/>
            <a:endCxn id="106" idx="1"/>
          </p:cNvCxnSpPr>
          <p:nvPr/>
        </p:nvCxnSpPr>
        <p:spPr>
          <a:xfrm flipV="1">
            <a:off x="5871907" y="4820737"/>
            <a:ext cx="1604901" cy="2113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2451F0F8-965B-7847-9FDB-90F511EAF054}"/>
              </a:ext>
            </a:extLst>
          </p:cNvPr>
          <p:cNvSpPr/>
          <p:nvPr/>
        </p:nvSpPr>
        <p:spPr>
          <a:xfrm>
            <a:off x="10812072" y="4795258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Impact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2C0A9852-AAA3-0243-B68B-DCCEC5ECF12C}"/>
              </a:ext>
            </a:extLst>
          </p:cNvPr>
          <p:cNvCxnSpPr>
            <a:cxnSpLocks/>
            <a:stCxn id="8" idx="2"/>
            <a:endCxn id="133" idx="0"/>
          </p:cNvCxnSpPr>
          <p:nvPr/>
        </p:nvCxnSpPr>
        <p:spPr>
          <a:xfrm>
            <a:off x="10452677" y="4036470"/>
            <a:ext cx="1032697" cy="7587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BA2E65-F93B-9D40-8A4F-014EAFF88D3E}"/>
              </a:ext>
            </a:extLst>
          </p:cNvPr>
          <p:cNvCxnSpPr>
            <a:cxnSpLocks/>
            <a:stCxn id="82" idx="0"/>
            <a:endCxn id="31" idx="2"/>
          </p:cNvCxnSpPr>
          <p:nvPr/>
        </p:nvCxnSpPr>
        <p:spPr>
          <a:xfrm flipH="1" flipV="1">
            <a:off x="5484226" y="1872915"/>
            <a:ext cx="660486" cy="2138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A6D49BA9-DBA4-8646-BD87-3152A584E779}"/>
              </a:ext>
            </a:extLst>
          </p:cNvPr>
          <p:cNvSpPr/>
          <p:nvPr/>
        </p:nvSpPr>
        <p:spPr>
          <a:xfrm>
            <a:off x="5524815" y="2086737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Therapeutic Parenting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F643CF2F-AFF2-934E-989F-EB1819E77B53}"/>
              </a:ext>
            </a:extLst>
          </p:cNvPr>
          <p:cNvSpPr/>
          <p:nvPr/>
        </p:nvSpPr>
        <p:spPr>
          <a:xfrm>
            <a:off x="1202868" y="117398"/>
            <a:ext cx="1281165" cy="5277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Pre-empting issues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B89EBEF-0DF2-F94B-B825-1E6FEBE1CA46}"/>
              </a:ext>
            </a:extLst>
          </p:cNvPr>
          <p:cNvCxnSpPr>
            <a:cxnSpLocks/>
            <a:stCxn id="4" idx="0"/>
            <a:endCxn id="84" idx="2"/>
          </p:cNvCxnSpPr>
          <p:nvPr/>
        </p:nvCxnSpPr>
        <p:spPr>
          <a:xfrm flipH="1" flipV="1">
            <a:off x="1843451" y="645179"/>
            <a:ext cx="1237501" cy="3830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B1EAAB3-6430-6D43-AD88-5A9DD8AFE890}"/>
              </a:ext>
            </a:extLst>
          </p:cNvPr>
          <p:cNvSpPr/>
          <p:nvPr/>
        </p:nvSpPr>
        <p:spPr>
          <a:xfrm>
            <a:off x="67508" y="5481197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8773A88D-AE28-144D-A508-6F883DB6B023}"/>
              </a:ext>
            </a:extLst>
          </p:cNvPr>
          <p:cNvSpPr/>
          <p:nvPr/>
        </p:nvSpPr>
        <p:spPr>
          <a:xfrm>
            <a:off x="922040" y="6191179"/>
            <a:ext cx="1316798" cy="644612"/>
          </a:xfrm>
          <a:prstGeom prst="roundRect">
            <a:avLst/>
          </a:prstGeom>
          <a:pattFill prst="wdDnDi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Unanswered questions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31E4B898-D442-0446-A415-2E0DEFFD9D4C}"/>
              </a:ext>
            </a:extLst>
          </p:cNvPr>
          <p:cNvCxnSpPr>
            <a:cxnSpLocks/>
            <a:stCxn id="120" idx="0"/>
            <a:endCxn id="137" idx="2"/>
          </p:cNvCxnSpPr>
          <p:nvPr/>
        </p:nvCxnSpPr>
        <p:spPr>
          <a:xfrm flipV="1">
            <a:off x="687405" y="5330673"/>
            <a:ext cx="1138637" cy="150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Rounded Rectangle 184">
            <a:extLst>
              <a:ext uri="{FF2B5EF4-FFF2-40B4-BE49-F238E27FC236}">
                <a16:creationId xmlns:a16="http://schemas.microsoft.com/office/drawing/2014/main" id="{6CF82491-0FA2-5148-BA30-8A5FFC7A757C}"/>
              </a:ext>
            </a:extLst>
          </p:cNvPr>
          <p:cNvSpPr/>
          <p:nvPr/>
        </p:nvSpPr>
        <p:spPr>
          <a:xfrm>
            <a:off x="8925086" y="4786153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Hopes for the future</a:t>
            </a: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754D35AF-1B54-6B41-A7A9-86CFD7D8BCFF}"/>
              </a:ext>
            </a:extLst>
          </p:cNvPr>
          <p:cNvCxnSpPr>
            <a:cxnSpLocks/>
            <a:stCxn id="185" idx="0"/>
            <a:endCxn id="78" idx="2"/>
          </p:cNvCxnSpPr>
          <p:nvPr/>
        </p:nvCxnSpPr>
        <p:spPr>
          <a:xfrm flipH="1" flipV="1">
            <a:off x="8512149" y="4355620"/>
            <a:ext cx="1086239" cy="4305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F66B7F5E-071C-EC44-A98F-CB910171450D}"/>
              </a:ext>
            </a:extLst>
          </p:cNvPr>
          <p:cNvSpPr/>
          <p:nvPr/>
        </p:nvSpPr>
        <p:spPr>
          <a:xfrm>
            <a:off x="9760883" y="818092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experiences</a:t>
            </a:r>
          </a:p>
        </p:txBody>
      </p:sp>
      <p:sp>
        <p:nvSpPr>
          <p:cNvPr id="221" name="Rounded Rectangle 220">
            <a:extLst>
              <a:ext uri="{FF2B5EF4-FFF2-40B4-BE49-F238E27FC236}">
                <a16:creationId xmlns:a16="http://schemas.microsoft.com/office/drawing/2014/main" id="{6EE0F1C4-5A3B-874B-85D3-584E07D333E7}"/>
              </a:ext>
            </a:extLst>
          </p:cNvPr>
          <p:cNvSpPr/>
          <p:nvPr/>
        </p:nvSpPr>
        <p:spPr>
          <a:xfrm>
            <a:off x="10828469" y="206016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Physical experiences</a:t>
            </a: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FFBCB7B8-048A-E141-A462-02AC581BE45F}"/>
              </a:ext>
            </a:extLst>
          </p:cNvPr>
          <p:cNvCxnSpPr>
            <a:cxnSpLocks/>
            <a:stCxn id="50" idx="0"/>
            <a:endCxn id="221" idx="2"/>
          </p:cNvCxnSpPr>
          <p:nvPr/>
        </p:nvCxnSpPr>
        <p:spPr>
          <a:xfrm flipV="1">
            <a:off x="11249688" y="706922"/>
            <a:ext cx="193641" cy="7786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56FD1600-E199-7340-A641-A8D4CD88B371}"/>
              </a:ext>
            </a:extLst>
          </p:cNvPr>
          <p:cNvCxnSpPr>
            <a:cxnSpLocks/>
            <a:stCxn id="50" idx="0"/>
            <a:endCxn id="220" idx="2"/>
          </p:cNvCxnSpPr>
          <p:nvPr/>
        </p:nvCxnSpPr>
        <p:spPr>
          <a:xfrm flipH="1" flipV="1">
            <a:off x="10375743" y="1318998"/>
            <a:ext cx="873945" cy="1665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E9B781A7-A5D1-0849-B23B-A4A0CCC820D6}"/>
              </a:ext>
            </a:extLst>
          </p:cNvPr>
          <p:cNvSpPr/>
          <p:nvPr/>
        </p:nvSpPr>
        <p:spPr>
          <a:xfrm>
            <a:off x="146602" y="3829060"/>
            <a:ext cx="1529163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Negative Consequences of CB for child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88A6A45-2A92-5347-BF0F-35BCDAFE022A}"/>
              </a:ext>
            </a:extLst>
          </p:cNvPr>
          <p:cNvCxnSpPr>
            <a:cxnSpLocks/>
            <a:stCxn id="5" idx="1"/>
            <a:endCxn id="93" idx="3"/>
          </p:cNvCxnSpPr>
          <p:nvPr/>
        </p:nvCxnSpPr>
        <p:spPr>
          <a:xfrm flipH="1">
            <a:off x="1675765" y="3432214"/>
            <a:ext cx="202463" cy="7768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E2D0C833-B338-4044-928F-46071DBE4D74}"/>
              </a:ext>
            </a:extLst>
          </p:cNvPr>
          <p:cNvSpPr/>
          <p:nvPr/>
        </p:nvSpPr>
        <p:spPr>
          <a:xfrm>
            <a:off x="3132947" y="6053744"/>
            <a:ext cx="1934106" cy="767897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Lack of information regarding child’s background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60A606CF-249B-5942-B8ED-A0A9B7E6BBC3}"/>
              </a:ext>
            </a:extLst>
          </p:cNvPr>
          <p:cNvCxnSpPr>
            <a:cxnSpLocks/>
            <a:stCxn id="112" idx="0"/>
            <a:endCxn id="99" idx="2"/>
          </p:cNvCxnSpPr>
          <p:nvPr/>
        </p:nvCxnSpPr>
        <p:spPr>
          <a:xfrm flipV="1">
            <a:off x="4100000" y="5906583"/>
            <a:ext cx="145613" cy="147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383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251203F-6680-544C-92E4-5603DE888158}"/>
              </a:ext>
            </a:extLst>
          </p:cNvPr>
          <p:cNvSpPr/>
          <p:nvPr/>
        </p:nvSpPr>
        <p:spPr>
          <a:xfrm>
            <a:off x="2222157" y="1028238"/>
            <a:ext cx="1717589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6F7953-D1F0-434B-B376-92D98C62F535}"/>
              </a:ext>
            </a:extLst>
          </p:cNvPr>
          <p:cNvSpPr/>
          <p:nvPr/>
        </p:nvSpPr>
        <p:spPr>
          <a:xfrm>
            <a:off x="1878228" y="2969162"/>
            <a:ext cx="2174790" cy="846112"/>
          </a:xfrm>
          <a:prstGeom prst="roundRect">
            <a:avLst/>
          </a:prstGeom>
          <a:pattFill prst="zigZag">
            <a:fgClr>
              <a:schemeClr val="accent4"/>
            </a:fgClr>
            <a:bgClr>
              <a:schemeClr val="bg1"/>
            </a:bgClr>
          </a:patt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CHILD’S EARLY EXPERIENCES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579B19F-0A2B-2642-A27A-C60EECDA6C99}"/>
              </a:ext>
            </a:extLst>
          </p:cNvPr>
          <p:cNvSpPr/>
          <p:nvPr/>
        </p:nvSpPr>
        <p:spPr>
          <a:xfrm>
            <a:off x="2954516" y="3955852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DESCRIPTION OF CHILD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AEBFB61-BACE-D244-9455-E4590914AD4E}"/>
              </a:ext>
            </a:extLst>
          </p:cNvPr>
          <p:cNvSpPr/>
          <p:nvPr/>
        </p:nvSpPr>
        <p:spPr>
          <a:xfrm>
            <a:off x="7139580" y="1374760"/>
            <a:ext cx="2174790" cy="98030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 OF CHALLENGING BEHAVIOUR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3C898FE-98B2-7540-A08D-A6F7F08E69CF}"/>
              </a:ext>
            </a:extLst>
          </p:cNvPr>
          <p:cNvSpPr/>
          <p:nvPr/>
        </p:nvSpPr>
        <p:spPr>
          <a:xfrm>
            <a:off x="9501206" y="3270351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AEA054-58A3-954B-8C15-74ADFF355CB2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FOSTER CARER RESPONSES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A97D10-4331-4744-8F40-2E7E7B39270B}"/>
              </a:ext>
            </a:extLst>
          </p:cNvPr>
          <p:cNvCxnSpPr>
            <a:stCxn id="9" idx="0"/>
            <a:endCxn id="4" idx="2"/>
          </p:cNvCxnSpPr>
          <p:nvPr/>
        </p:nvCxnSpPr>
        <p:spPr>
          <a:xfrm flipH="1" flipV="1">
            <a:off x="3080952" y="1794357"/>
            <a:ext cx="2621691" cy="10353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9E492F-6CB7-C84E-B78F-0E011EB44101}"/>
              </a:ext>
            </a:extLst>
          </p:cNvPr>
          <p:cNvCxnSpPr>
            <a:cxnSpLocks/>
            <a:stCxn id="9" idx="2"/>
            <a:endCxn id="5" idx="3"/>
          </p:cNvCxnSpPr>
          <p:nvPr/>
        </p:nvCxnSpPr>
        <p:spPr>
          <a:xfrm flipH="1" flipV="1">
            <a:off x="4053018" y="3392218"/>
            <a:ext cx="506625" cy="14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6B0C09-281B-DA4D-B1D8-4117A096F5A2}"/>
              </a:ext>
            </a:extLst>
          </p:cNvPr>
          <p:cNvCxnSpPr>
            <a:cxnSpLocks/>
            <a:stCxn id="9" idx="7"/>
            <a:endCxn id="7" idx="2"/>
          </p:cNvCxnSpPr>
          <p:nvPr/>
        </p:nvCxnSpPr>
        <p:spPr>
          <a:xfrm flipV="1">
            <a:off x="6510866" y="2355062"/>
            <a:ext cx="1716109" cy="6435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39BDBB-2845-DC40-A09A-DCE6E59D0FCA}"/>
              </a:ext>
            </a:extLst>
          </p:cNvPr>
          <p:cNvCxnSpPr>
            <a:cxnSpLocks/>
            <a:stCxn id="6" idx="0"/>
            <a:endCxn id="9" idx="3"/>
          </p:cNvCxnSpPr>
          <p:nvPr/>
        </p:nvCxnSpPr>
        <p:spPr>
          <a:xfrm flipV="1">
            <a:off x="3905987" y="3814099"/>
            <a:ext cx="988433" cy="1417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7F00B1-56C7-4649-AAFF-CAF5BEFDB985}"/>
              </a:ext>
            </a:extLst>
          </p:cNvPr>
          <p:cNvCxnSpPr>
            <a:cxnSpLocks/>
            <a:stCxn id="8" idx="1"/>
            <a:endCxn id="9" idx="6"/>
          </p:cNvCxnSpPr>
          <p:nvPr/>
        </p:nvCxnSpPr>
        <p:spPr>
          <a:xfrm flipH="1" flipV="1">
            <a:off x="6845643" y="3406347"/>
            <a:ext cx="2655563" cy="247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59E1CA2-4AC5-C842-9629-F10E8568AB75}"/>
              </a:ext>
            </a:extLst>
          </p:cNvPr>
          <p:cNvSpPr/>
          <p:nvPr/>
        </p:nvSpPr>
        <p:spPr>
          <a:xfrm>
            <a:off x="133812" y="54857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8E270A7-2542-F44D-BF0E-A6B7F0EA3E05}"/>
              </a:ext>
            </a:extLst>
          </p:cNvPr>
          <p:cNvSpPr/>
          <p:nvPr/>
        </p:nvSpPr>
        <p:spPr>
          <a:xfrm>
            <a:off x="285457" y="1297445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033E3D1-B348-BF46-92BD-786943561F6F}"/>
              </a:ext>
            </a:extLst>
          </p:cNvPr>
          <p:cNvSpPr/>
          <p:nvPr/>
        </p:nvSpPr>
        <p:spPr>
          <a:xfrm>
            <a:off x="5468672" y="856433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8A9842AB-9687-8D4E-B118-AA573F3DECB7}"/>
              </a:ext>
            </a:extLst>
          </p:cNvPr>
          <p:cNvSpPr/>
          <p:nvPr/>
        </p:nvSpPr>
        <p:spPr>
          <a:xfrm>
            <a:off x="2712633" y="161367"/>
            <a:ext cx="1717589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Providing safety, security and love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9EDDA3-4D74-5543-8A28-604003D6097E}"/>
              </a:ext>
            </a:extLst>
          </p:cNvPr>
          <p:cNvCxnSpPr>
            <a:cxnSpLocks/>
            <a:stCxn id="4" idx="1"/>
            <a:endCxn id="30" idx="3"/>
          </p:cNvCxnSpPr>
          <p:nvPr/>
        </p:nvCxnSpPr>
        <p:spPr>
          <a:xfrm flipH="1">
            <a:off x="1418159" y="1411298"/>
            <a:ext cx="803998" cy="2084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312155-FD1B-6E4C-874D-9A8F15CEC0E8}"/>
              </a:ext>
            </a:extLst>
          </p:cNvPr>
          <p:cNvCxnSpPr>
            <a:cxnSpLocks/>
            <a:stCxn id="4" idx="1"/>
            <a:endCxn id="29" idx="3"/>
          </p:cNvCxnSpPr>
          <p:nvPr/>
        </p:nvCxnSpPr>
        <p:spPr>
          <a:xfrm flipH="1" flipV="1">
            <a:off x="1147066" y="870880"/>
            <a:ext cx="1075091" cy="5404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483F233-E8CA-C441-ABAE-C644A072AAA3}"/>
              </a:ext>
            </a:extLst>
          </p:cNvPr>
          <p:cNvCxnSpPr>
            <a:cxnSpLocks/>
            <a:stCxn id="4" idx="0"/>
            <a:endCxn id="32" idx="2"/>
          </p:cNvCxnSpPr>
          <p:nvPr/>
        </p:nvCxnSpPr>
        <p:spPr>
          <a:xfrm flipV="1">
            <a:off x="3080952" y="805979"/>
            <a:ext cx="490476" cy="2222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E74059-E893-B543-A721-A5C08E834957}"/>
              </a:ext>
            </a:extLst>
          </p:cNvPr>
          <p:cNvCxnSpPr>
            <a:cxnSpLocks/>
            <a:stCxn id="31" idx="1"/>
            <a:endCxn id="4" idx="3"/>
          </p:cNvCxnSpPr>
          <p:nvPr/>
        </p:nvCxnSpPr>
        <p:spPr>
          <a:xfrm flipH="1">
            <a:off x="3939746" y="1239492"/>
            <a:ext cx="1528926" cy="17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67DCF90-372F-1146-828A-8DAD06198BF9}"/>
              </a:ext>
            </a:extLst>
          </p:cNvPr>
          <p:cNvSpPr/>
          <p:nvPr/>
        </p:nvSpPr>
        <p:spPr>
          <a:xfrm>
            <a:off x="6841622" y="114785"/>
            <a:ext cx="1174179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not chosen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15639D-C049-E747-966C-5EBFCC2FC345}"/>
              </a:ext>
            </a:extLst>
          </p:cNvPr>
          <p:cNvSpPr/>
          <p:nvPr/>
        </p:nvSpPr>
        <p:spPr>
          <a:xfrm>
            <a:off x="10452677" y="1485567"/>
            <a:ext cx="1594022" cy="7300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Result of Early Experiences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E1BB8FB-17D9-854A-8ABA-426B9A399C62}"/>
              </a:ext>
            </a:extLst>
          </p:cNvPr>
          <p:cNvSpPr/>
          <p:nvPr/>
        </p:nvSpPr>
        <p:spPr>
          <a:xfrm>
            <a:off x="8231373" y="142916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5526406-B8C1-3448-90B3-F29F8FDBC7A1}"/>
              </a:ext>
            </a:extLst>
          </p:cNvPr>
          <p:cNvSpPr/>
          <p:nvPr/>
        </p:nvSpPr>
        <p:spPr>
          <a:xfrm>
            <a:off x="9407348" y="2426170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6E7683-8F7E-B34E-B8CD-7A2DEF6A8449}"/>
              </a:ext>
            </a:extLst>
          </p:cNvPr>
          <p:cNvCxnSpPr>
            <a:cxnSpLocks/>
            <a:stCxn id="48" idx="2"/>
            <a:endCxn id="7" idx="0"/>
          </p:cNvCxnSpPr>
          <p:nvPr/>
        </p:nvCxnSpPr>
        <p:spPr>
          <a:xfrm>
            <a:off x="7428712" y="759397"/>
            <a:ext cx="798263" cy="6153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411C28F-23EF-8349-82E5-8874C0FE3DE3}"/>
              </a:ext>
            </a:extLst>
          </p:cNvPr>
          <p:cNvCxnSpPr>
            <a:cxnSpLocks/>
            <a:stCxn id="7" idx="0"/>
            <a:endCxn id="51" idx="2"/>
          </p:cNvCxnSpPr>
          <p:nvPr/>
        </p:nvCxnSpPr>
        <p:spPr>
          <a:xfrm flipV="1">
            <a:off x="8226975" y="909035"/>
            <a:ext cx="661367" cy="4657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4FAEBF0-A92E-4D48-9F14-1FB9F2048266}"/>
              </a:ext>
            </a:extLst>
          </p:cNvPr>
          <p:cNvCxnSpPr>
            <a:cxnSpLocks/>
            <a:stCxn id="7" idx="3"/>
            <a:endCxn id="50" idx="1"/>
          </p:cNvCxnSpPr>
          <p:nvPr/>
        </p:nvCxnSpPr>
        <p:spPr>
          <a:xfrm flipV="1">
            <a:off x="9314370" y="1850606"/>
            <a:ext cx="1138307" cy="143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6DDC188-39DB-0B4E-B28A-6451F2A75783}"/>
              </a:ext>
            </a:extLst>
          </p:cNvPr>
          <p:cNvCxnSpPr>
            <a:cxnSpLocks/>
            <a:stCxn id="52" idx="3"/>
            <a:endCxn id="50" idx="2"/>
          </p:cNvCxnSpPr>
          <p:nvPr/>
        </p:nvCxnSpPr>
        <p:spPr>
          <a:xfrm flipV="1">
            <a:off x="10317632" y="2215644"/>
            <a:ext cx="932056" cy="460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DFC933-3A51-6944-98D2-E780D1E818A0}"/>
              </a:ext>
            </a:extLst>
          </p:cNvPr>
          <p:cNvCxnSpPr>
            <a:cxnSpLocks/>
            <a:stCxn id="48" idx="1"/>
            <a:endCxn id="31" idx="0"/>
          </p:cNvCxnSpPr>
          <p:nvPr/>
        </p:nvCxnSpPr>
        <p:spPr>
          <a:xfrm flipH="1">
            <a:off x="6162710" y="437091"/>
            <a:ext cx="678912" cy="4193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5C3399E3-6DBF-ED40-9292-C17C87A7D9F1}"/>
              </a:ext>
            </a:extLst>
          </p:cNvPr>
          <p:cNvSpPr/>
          <p:nvPr/>
        </p:nvSpPr>
        <p:spPr>
          <a:xfrm>
            <a:off x="3594724" y="5413293"/>
            <a:ext cx="1301778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3458E31-A03F-0848-BEE3-9DEC39E64C04}"/>
              </a:ext>
            </a:extLst>
          </p:cNvPr>
          <p:cNvSpPr/>
          <p:nvPr/>
        </p:nvSpPr>
        <p:spPr>
          <a:xfrm>
            <a:off x="5910509" y="5224944"/>
            <a:ext cx="2267323" cy="88128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 VARIED BUT INTENSE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1BC54E83-E872-0248-B7B6-DE172525C5EF}"/>
              </a:ext>
            </a:extLst>
          </p:cNvPr>
          <p:cNvSpPr/>
          <p:nvPr/>
        </p:nvSpPr>
        <p:spPr>
          <a:xfrm>
            <a:off x="7858344" y="6233111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Jekyll and Hyde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7761215-2750-5B49-9330-1C59421F201D}"/>
              </a:ext>
            </a:extLst>
          </p:cNvPr>
          <p:cNvSpPr/>
          <p:nvPr/>
        </p:nvSpPr>
        <p:spPr>
          <a:xfrm>
            <a:off x="5154130" y="6215116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Intensity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D9ECEA8-700D-8040-A3AF-A4C50DFA1CD0}"/>
              </a:ext>
            </a:extLst>
          </p:cNvPr>
          <p:cNvCxnSpPr>
            <a:cxnSpLocks/>
            <a:stCxn id="103" idx="0"/>
            <a:endCxn id="101" idx="2"/>
          </p:cNvCxnSpPr>
          <p:nvPr/>
        </p:nvCxnSpPr>
        <p:spPr>
          <a:xfrm flipH="1" flipV="1">
            <a:off x="7044171" y="6106231"/>
            <a:ext cx="1396398" cy="126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447901-F50F-8B45-B8B4-F29E4BBB1D16}"/>
              </a:ext>
            </a:extLst>
          </p:cNvPr>
          <p:cNvCxnSpPr>
            <a:cxnSpLocks/>
            <a:stCxn id="104" idx="0"/>
            <a:endCxn id="101" idx="2"/>
          </p:cNvCxnSpPr>
          <p:nvPr/>
        </p:nvCxnSpPr>
        <p:spPr>
          <a:xfrm flipV="1">
            <a:off x="5736355" y="6106231"/>
            <a:ext cx="1307816" cy="1088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B6994EB-9389-AC46-A666-4E168B4E4C44}"/>
              </a:ext>
            </a:extLst>
          </p:cNvPr>
          <p:cNvCxnSpPr>
            <a:cxnSpLocks/>
            <a:stCxn id="101" idx="0"/>
            <a:endCxn id="9" idx="5"/>
          </p:cNvCxnSpPr>
          <p:nvPr/>
        </p:nvCxnSpPr>
        <p:spPr>
          <a:xfrm flipH="1" flipV="1">
            <a:off x="6510866" y="3814099"/>
            <a:ext cx="533305" cy="14108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38E17098-D750-B342-B603-FD3340BA0427}"/>
              </a:ext>
            </a:extLst>
          </p:cNvPr>
          <p:cNvSpPr/>
          <p:nvPr/>
        </p:nvSpPr>
        <p:spPr>
          <a:xfrm>
            <a:off x="1888460" y="5390022"/>
            <a:ext cx="1504299" cy="6105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Characteristics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4953071-37A0-7946-9C96-D94367061EC8}"/>
              </a:ext>
            </a:extLst>
          </p:cNvPr>
          <p:cNvCxnSpPr>
            <a:cxnSpLocks/>
            <a:stCxn id="128" idx="0"/>
            <a:endCxn id="6" idx="2"/>
          </p:cNvCxnSpPr>
          <p:nvPr/>
        </p:nvCxnSpPr>
        <p:spPr>
          <a:xfrm flipV="1">
            <a:off x="2640610" y="4721971"/>
            <a:ext cx="1265377" cy="6680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8F05FAF-71D6-A141-9675-062FA5AC5F58}"/>
              </a:ext>
            </a:extLst>
          </p:cNvPr>
          <p:cNvCxnSpPr>
            <a:cxnSpLocks/>
            <a:stCxn id="99" idx="0"/>
            <a:endCxn id="6" idx="2"/>
          </p:cNvCxnSpPr>
          <p:nvPr/>
        </p:nvCxnSpPr>
        <p:spPr>
          <a:xfrm flipH="1" flipV="1">
            <a:off x="3905987" y="4721971"/>
            <a:ext cx="339626" cy="6913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4F4045D4-9F6C-D34E-B0E2-74DB3C29027C}"/>
              </a:ext>
            </a:extLst>
          </p:cNvPr>
          <p:cNvSpPr/>
          <p:nvPr/>
        </p:nvSpPr>
        <p:spPr>
          <a:xfrm>
            <a:off x="276314" y="2969161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E4988E76-CE71-6C4D-9FAA-4027660F26A4}"/>
              </a:ext>
            </a:extLst>
          </p:cNvPr>
          <p:cNvSpPr/>
          <p:nvPr/>
        </p:nvSpPr>
        <p:spPr>
          <a:xfrm>
            <a:off x="1196820" y="4738105"/>
            <a:ext cx="1258444" cy="59256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CF4255E-9F56-FE4A-A511-8706FD37A7B1}"/>
              </a:ext>
            </a:extLst>
          </p:cNvPr>
          <p:cNvCxnSpPr>
            <a:cxnSpLocks/>
            <a:stCxn id="5" idx="1"/>
            <a:endCxn id="135" idx="3"/>
          </p:cNvCxnSpPr>
          <p:nvPr/>
        </p:nvCxnSpPr>
        <p:spPr>
          <a:xfrm flipH="1" flipV="1">
            <a:off x="1424145" y="3352221"/>
            <a:ext cx="454083" cy="399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85FFBF9-C11A-7444-B984-AAEF9BCCCCED}"/>
              </a:ext>
            </a:extLst>
          </p:cNvPr>
          <p:cNvCxnSpPr>
            <a:cxnSpLocks/>
            <a:stCxn id="5" idx="2"/>
            <a:endCxn id="137" idx="0"/>
          </p:cNvCxnSpPr>
          <p:nvPr/>
        </p:nvCxnSpPr>
        <p:spPr>
          <a:xfrm flipH="1">
            <a:off x="1826042" y="3815274"/>
            <a:ext cx="1139581" cy="9228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BEF1B56-A886-4446-A92F-2497C2B96ACC}"/>
              </a:ext>
            </a:extLst>
          </p:cNvPr>
          <p:cNvSpPr/>
          <p:nvPr/>
        </p:nvSpPr>
        <p:spPr>
          <a:xfrm>
            <a:off x="10404146" y="6010150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Isolating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1AC4BDE-51C2-E047-8279-1FE230682C31}"/>
              </a:ext>
            </a:extLst>
          </p:cNvPr>
          <p:cNvSpPr/>
          <p:nvPr/>
        </p:nvSpPr>
        <p:spPr>
          <a:xfrm>
            <a:off x="7797114" y="3667264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Reflections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9D65085-15D8-4D46-8562-DC4A876AEC62}"/>
              </a:ext>
            </a:extLst>
          </p:cNvPr>
          <p:cNvSpPr/>
          <p:nvPr/>
        </p:nvSpPr>
        <p:spPr>
          <a:xfrm>
            <a:off x="1272380" y="2005325"/>
            <a:ext cx="1932915" cy="8316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REFERENCE TO A ‘NORMAL’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ACD8D73-8C67-0947-B746-A9E822459728}"/>
              </a:ext>
            </a:extLst>
          </p:cNvPr>
          <p:cNvCxnSpPr>
            <a:cxnSpLocks/>
            <a:stCxn id="80" idx="3"/>
            <a:endCxn id="9" idx="1"/>
          </p:cNvCxnSpPr>
          <p:nvPr/>
        </p:nvCxnSpPr>
        <p:spPr>
          <a:xfrm>
            <a:off x="3205295" y="2421154"/>
            <a:ext cx="1689125" cy="5774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8DFB7F-A585-6B45-AFE1-3BDB6432AE78}"/>
              </a:ext>
            </a:extLst>
          </p:cNvPr>
          <p:cNvCxnSpPr>
            <a:cxnSpLocks/>
            <a:stCxn id="8" idx="2"/>
            <a:endCxn id="77" idx="0"/>
          </p:cNvCxnSpPr>
          <p:nvPr/>
        </p:nvCxnSpPr>
        <p:spPr>
          <a:xfrm>
            <a:off x="10452677" y="4036470"/>
            <a:ext cx="601831" cy="19736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72F5CCA-F71C-FE4C-A47A-816FB8FD10EC}"/>
              </a:ext>
            </a:extLst>
          </p:cNvPr>
          <p:cNvCxnSpPr>
            <a:cxnSpLocks/>
            <a:stCxn id="8" idx="1"/>
            <a:endCxn id="78" idx="3"/>
          </p:cNvCxnSpPr>
          <p:nvPr/>
        </p:nvCxnSpPr>
        <p:spPr>
          <a:xfrm flipH="1">
            <a:off x="9143717" y="3653411"/>
            <a:ext cx="357489" cy="3024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5D00A857-AFD8-C247-8C11-8A6131F81A94}"/>
              </a:ext>
            </a:extLst>
          </p:cNvPr>
          <p:cNvSpPr/>
          <p:nvPr/>
        </p:nvSpPr>
        <p:spPr>
          <a:xfrm>
            <a:off x="6476993" y="6229445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FC791DF-2F30-E04C-874C-C13B0578C530}"/>
              </a:ext>
            </a:extLst>
          </p:cNvPr>
          <p:cNvCxnSpPr>
            <a:cxnSpLocks/>
            <a:stCxn id="101" idx="2"/>
            <a:endCxn id="66" idx="0"/>
          </p:cNvCxnSpPr>
          <p:nvPr/>
        </p:nvCxnSpPr>
        <p:spPr>
          <a:xfrm>
            <a:off x="7044171" y="6106231"/>
            <a:ext cx="15047" cy="1232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389333F3-0AAC-0D46-AB78-87C6326DEA10}"/>
              </a:ext>
            </a:extLst>
          </p:cNvPr>
          <p:cNvSpPr/>
          <p:nvPr/>
        </p:nvSpPr>
        <p:spPr>
          <a:xfrm>
            <a:off x="10848909" y="2563648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Survival Behaviours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05E4030-65F4-0348-B536-C8E1FEC90D1E}"/>
              </a:ext>
            </a:extLst>
          </p:cNvPr>
          <p:cNvCxnSpPr>
            <a:cxnSpLocks/>
            <a:stCxn id="86" idx="0"/>
            <a:endCxn id="50" idx="2"/>
          </p:cNvCxnSpPr>
          <p:nvPr/>
        </p:nvCxnSpPr>
        <p:spPr>
          <a:xfrm flipH="1" flipV="1">
            <a:off x="11249688" y="2215644"/>
            <a:ext cx="214081" cy="348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7617859D-78A2-504F-BA19-E7B99E442D5D}"/>
              </a:ext>
            </a:extLst>
          </p:cNvPr>
          <p:cNvSpPr/>
          <p:nvPr/>
        </p:nvSpPr>
        <p:spPr>
          <a:xfrm>
            <a:off x="4559643" y="114785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Teaching New Skills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DDD9DD8-C2B3-6E44-9866-3214D31811B2}"/>
              </a:ext>
            </a:extLst>
          </p:cNvPr>
          <p:cNvCxnSpPr>
            <a:cxnSpLocks/>
            <a:stCxn id="4" idx="3"/>
            <a:endCxn id="64" idx="2"/>
          </p:cNvCxnSpPr>
          <p:nvPr/>
        </p:nvCxnSpPr>
        <p:spPr>
          <a:xfrm flipV="1">
            <a:off x="3939746" y="759397"/>
            <a:ext cx="1239794" cy="6519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5B67E53F-DD13-B34A-8B00-0DB09F0A497C}"/>
              </a:ext>
            </a:extLst>
          </p:cNvPr>
          <p:cNvSpPr/>
          <p:nvPr/>
        </p:nvSpPr>
        <p:spPr>
          <a:xfrm>
            <a:off x="4707458" y="4773046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 over Time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E1B4CD2-742B-8148-BEBC-2BB3A5F2E376}"/>
              </a:ext>
            </a:extLst>
          </p:cNvPr>
          <p:cNvCxnSpPr>
            <a:cxnSpLocks/>
            <a:stCxn id="79" idx="1"/>
            <a:endCxn id="6" idx="2"/>
          </p:cNvCxnSpPr>
          <p:nvPr/>
        </p:nvCxnSpPr>
        <p:spPr>
          <a:xfrm flipH="1" flipV="1">
            <a:off x="3905987" y="4721971"/>
            <a:ext cx="801471" cy="3100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99D1C7D-DE6E-254C-B6DE-01908E19E8EF}"/>
              </a:ext>
            </a:extLst>
          </p:cNvPr>
          <p:cNvCxnSpPr>
            <a:cxnSpLocks/>
            <a:stCxn id="79" idx="2"/>
            <a:endCxn id="99" idx="3"/>
          </p:cNvCxnSpPr>
          <p:nvPr/>
        </p:nvCxnSpPr>
        <p:spPr>
          <a:xfrm flipH="1">
            <a:off x="4896502" y="5291050"/>
            <a:ext cx="393181" cy="3688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B8180503-FF46-FF4D-894B-F8F7F2CCF513}"/>
              </a:ext>
            </a:extLst>
          </p:cNvPr>
          <p:cNvSpPr/>
          <p:nvPr/>
        </p:nvSpPr>
        <p:spPr>
          <a:xfrm>
            <a:off x="7217489" y="4378392"/>
            <a:ext cx="1275987" cy="577175"/>
          </a:xfrm>
          <a:prstGeom prst="roundRect">
            <a:avLst/>
          </a:prstGeom>
          <a:pattFill prst="zigZ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Delighting in progress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48A3B2E-6727-BF4B-8B63-471E86010528}"/>
              </a:ext>
            </a:extLst>
          </p:cNvPr>
          <p:cNvCxnSpPr>
            <a:cxnSpLocks/>
            <a:stCxn id="78" idx="2"/>
            <a:endCxn id="106" idx="0"/>
          </p:cNvCxnSpPr>
          <p:nvPr/>
        </p:nvCxnSpPr>
        <p:spPr>
          <a:xfrm flipH="1">
            <a:off x="7855483" y="4244439"/>
            <a:ext cx="614933" cy="1339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9E5B960-19A1-074D-98DD-3545E7B7CCAC}"/>
              </a:ext>
            </a:extLst>
          </p:cNvPr>
          <p:cNvCxnSpPr>
            <a:cxnSpLocks/>
            <a:stCxn id="79" idx="3"/>
            <a:endCxn id="106" idx="1"/>
          </p:cNvCxnSpPr>
          <p:nvPr/>
        </p:nvCxnSpPr>
        <p:spPr>
          <a:xfrm flipV="1">
            <a:off x="5871907" y="4666980"/>
            <a:ext cx="1345582" cy="3650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2451F0F8-965B-7847-9FDB-90F511EAF054}"/>
              </a:ext>
            </a:extLst>
          </p:cNvPr>
          <p:cNvSpPr/>
          <p:nvPr/>
        </p:nvSpPr>
        <p:spPr>
          <a:xfrm>
            <a:off x="10812072" y="4795258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Impact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2C0A9852-AAA3-0243-B68B-DCCEC5ECF12C}"/>
              </a:ext>
            </a:extLst>
          </p:cNvPr>
          <p:cNvCxnSpPr>
            <a:cxnSpLocks/>
            <a:stCxn id="8" idx="2"/>
            <a:endCxn id="133" idx="0"/>
          </p:cNvCxnSpPr>
          <p:nvPr/>
        </p:nvCxnSpPr>
        <p:spPr>
          <a:xfrm>
            <a:off x="10452677" y="4036470"/>
            <a:ext cx="1032697" cy="7587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BA2E65-F93B-9D40-8A4F-014EAFF88D3E}"/>
              </a:ext>
            </a:extLst>
          </p:cNvPr>
          <p:cNvCxnSpPr>
            <a:cxnSpLocks/>
            <a:stCxn id="82" idx="0"/>
            <a:endCxn id="31" idx="2"/>
          </p:cNvCxnSpPr>
          <p:nvPr/>
        </p:nvCxnSpPr>
        <p:spPr>
          <a:xfrm flipV="1">
            <a:off x="6144712" y="1622551"/>
            <a:ext cx="17998" cy="4641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A6D49BA9-DBA4-8646-BD87-3152A584E779}"/>
              </a:ext>
            </a:extLst>
          </p:cNvPr>
          <p:cNvSpPr/>
          <p:nvPr/>
        </p:nvSpPr>
        <p:spPr>
          <a:xfrm>
            <a:off x="5524815" y="2086737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Therapeutic Parenting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F643CF2F-AFF2-934E-989F-EB1819E77B53}"/>
              </a:ext>
            </a:extLst>
          </p:cNvPr>
          <p:cNvSpPr/>
          <p:nvPr/>
        </p:nvSpPr>
        <p:spPr>
          <a:xfrm>
            <a:off x="1202868" y="117398"/>
            <a:ext cx="1281165" cy="5277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Pre-empting issues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B89EBEF-0DF2-F94B-B825-1E6FEBE1CA46}"/>
              </a:ext>
            </a:extLst>
          </p:cNvPr>
          <p:cNvCxnSpPr>
            <a:cxnSpLocks/>
            <a:stCxn id="4" idx="0"/>
            <a:endCxn id="84" idx="2"/>
          </p:cNvCxnSpPr>
          <p:nvPr/>
        </p:nvCxnSpPr>
        <p:spPr>
          <a:xfrm flipH="1" flipV="1">
            <a:off x="1843451" y="645179"/>
            <a:ext cx="1237501" cy="3830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B1EAAB3-6430-6D43-AD88-5A9DD8AFE890}"/>
              </a:ext>
            </a:extLst>
          </p:cNvPr>
          <p:cNvSpPr/>
          <p:nvPr/>
        </p:nvSpPr>
        <p:spPr>
          <a:xfrm>
            <a:off x="67508" y="5481197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31E4B898-D442-0446-A415-2E0DEFFD9D4C}"/>
              </a:ext>
            </a:extLst>
          </p:cNvPr>
          <p:cNvCxnSpPr>
            <a:cxnSpLocks/>
            <a:stCxn id="120" idx="0"/>
            <a:endCxn id="137" idx="2"/>
          </p:cNvCxnSpPr>
          <p:nvPr/>
        </p:nvCxnSpPr>
        <p:spPr>
          <a:xfrm flipV="1">
            <a:off x="687405" y="5330673"/>
            <a:ext cx="1138637" cy="150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Rounded Rectangle 184">
            <a:extLst>
              <a:ext uri="{FF2B5EF4-FFF2-40B4-BE49-F238E27FC236}">
                <a16:creationId xmlns:a16="http://schemas.microsoft.com/office/drawing/2014/main" id="{6CF82491-0FA2-5148-BA30-8A5FFC7A757C}"/>
              </a:ext>
            </a:extLst>
          </p:cNvPr>
          <p:cNvSpPr/>
          <p:nvPr/>
        </p:nvSpPr>
        <p:spPr>
          <a:xfrm>
            <a:off x="8925086" y="4786153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Hopes for the future</a:t>
            </a: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754D35AF-1B54-6B41-A7A9-86CFD7D8BCFF}"/>
              </a:ext>
            </a:extLst>
          </p:cNvPr>
          <p:cNvCxnSpPr>
            <a:cxnSpLocks/>
            <a:stCxn id="185" idx="0"/>
            <a:endCxn id="78" idx="2"/>
          </p:cNvCxnSpPr>
          <p:nvPr/>
        </p:nvCxnSpPr>
        <p:spPr>
          <a:xfrm flipH="1" flipV="1">
            <a:off x="8470416" y="4244439"/>
            <a:ext cx="1127972" cy="5417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F66B7F5E-071C-EC44-A98F-CB910171450D}"/>
              </a:ext>
            </a:extLst>
          </p:cNvPr>
          <p:cNvSpPr/>
          <p:nvPr/>
        </p:nvSpPr>
        <p:spPr>
          <a:xfrm>
            <a:off x="9760883" y="818092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experiences</a:t>
            </a:r>
          </a:p>
        </p:txBody>
      </p:sp>
      <p:sp>
        <p:nvSpPr>
          <p:cNvPr id="221" name="Rounded Rectangle 220">
            <a:extLst>
              <a:ext uri="{FF2B5EF4-FFF2-40B4-BE49-F238E27FC236}">
                <a16:creationId xmlns:a16="http://schemas.microsoft.com/office/drawing/2014/main" id="{6EE0F1C4-5A3B-874B-85D3-584E07D333E7}"/>
              </a:ext>
            </a:extLst>
          </p:cNvPr>
          <p:cNvSpPr/>
          <p:nvPr/>
        </p:nvSpPr>
        <p:spPr>
          <a:xfrm>
            <a:off x="10828469" y="206016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Physical experiences</a:t>
            </a: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FFBCB7B8-048A-E141-A462-02AC581BE45F}"/>
              </a:ext>
            </a:extLst>
          </p:cNvPr>
          <p:cNvCxnSpPr>
            <a:cxnSpLocks/>
            <a:stCxn id="50" idx="0"/>
            <a:endCxn id="221" idx="2"/>
          </p:cNvCxnSpPr>
          <p:nvPr/>
        </p:nvCxnSpPr>
        <p:spPr>
          <a:xfrm flipV="1">
            <a:off x="11249688" y="706922"/>
            <a:ext cx="193641" cy="7786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56FD1600-E199-7340-A641-A8D4CD88B371}"/>
              </a:ext>
            </a:extLst>
          </p:cNvPr>
          <p:cNvCxnSpPr>
            <a:cxnSpLocks/>
            <a:stCxn id="50" idx="0"/>
            <a:endCxn id="220" idx="2"/>
          </p:cNvCxnSpPr>
          <p:nvPr/>
        </p:nvCxnSpPr>
        <p:spPr>
          <a:xfrm flipH="1" flipV="1">
            <a:off x="10375743" y="1318998"/>
            <a:ext cx="873945" cy="1665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E9B781A7-A5D1-0849-B23B-A4A0CCC820D6}"/>
              </a:ext>
            </a:extLst>
          </p:cNvPr>
          <p:cNvSpPr/>
          <p:nvPr/>
        </p:nvSpPr>
        <p:spPr>
          <a:xfrm>
            <a:off x="146602" y="3829060"/>
            <a:ext cx="1529163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Negative Consequences of CB for child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88A6A45-2A92-5347-BF0F-35BCDAFE022A}"/>
              </a:ext>
            </a:extLst>
          </p:cNvPr>
          <p:cNvCxnSpPr>
            <a:cxnSpLocks/>
            <a:stCxn id="5" idx="1"/>
            <a:endCxn id="93" idx="3"/>
          </p:cNvCxnSpPr>
          <p:nvPr/>
        </p:nvCxnSpPr>
        <p:spPr>
          <a:xfrm flipH="1">
            <a:off x="1675765" y="3392218"/>
            <a:ext cx="202463" cy="8168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E2D0C833-B338-4044-928F-46071DBE4D74}"/>
              </a:ext>
            </a:extLst>
          </p:cNvPr>
          <p:cNvSpPr/>
          <p:nvPr/>
        </p:nvSpPr>
        <p:spPr>
          <a:xfrm>
            <a:off x="3132947" y="6053744"/>
            <a:ext cx="1934106" cy="7678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Lack of information regarding child’s background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60A606CF-249B-5942-B8ED-A0A9B7E6BBC3}"/>
              </a:ext>
            </a:extLst>
          </p:cNvPr>
          <p:cNvCxnSpPr>
            <a:cxnSpLocks/>
            <a:stCxn id="112" idx="0"/>
            <a:endCxn id="99" idx="2"/>
          </p:cNvCxnSpPr>
          <p:nvPr/>
        </p:nvCxnSpPr>
        <p:spPr>
          <a:xfrm flipV="1">
            <a:off x="4100000" y="5906583"/>
            <a:ext cx="145613" cy="147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07128CE4-CD85-0645-8346-A1C57FBAB46F}"/>
              </a:ext>
            </a:extLst>
          </p:cNvPr>
          <p:cNvCxnSpPr>
            <a:cxnSpLocks/>
            <a:stCxn id="7" idx="1"/>
            <a:endCxn id="4" idx="3"/>
          </p:cNvCxnSpPr>
          <p:nvPr/>
        </p:nvCxnSpPr>
        <p:spPr>
          <a:xfrm flipH="1" flipV="1">
            <a:off x="3939746" y="1411298"/>
            <a:ext cx="3199834" cy="453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A6329B15-FE0B-FB4C-B7C3-FFF1345CA733}"/>
              </a:ext>
            </a:extLst>
          </p:cNvPr>
          <p:cNvCxnSpPr>
            <a:cxnSpLocks/>
            <a:stCxn id="48" idx="3"/>
            <a:endCxn id="51" idx="1"/>
          </p:cNvCxnSpPr>
          <p:nvPr/>
        </p:nvCxnSpPr>
        <p:spPr>
          <a:xfrm>
            <a:off x="8015801" y="437091"/>
            <a:ext cx="215572" cy="888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F27BB10-0C85-AE47-9572-1ED8DB35F321}"/>
              </a:ext>
            </a:extLst>
          </p:cNvPr>
          <p:cNvCxnSpPr>
            <a:cxnSpLocks/>
            <a:stCxn id="51" idx="2"/>
            <a:endCxn id="50" idx="1"/>
          </p:cNvCxnSpPr>
          <p:nvPr/>
        </p:nvCxnSpPr>
        <p:spPr>
          <a:xfrm>
            <a:off x="8888342" y="909035"/>
            <a:ext cx="1564335" cy="941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A1A52B61-2440-104B-AEF4-386E13811BE3}"/>
              </a:ext>
            </a:extLst>
          </p:cNvPr>
          <p:cNvCxnSpPr>
            <a:cxnSpLocks/>
            <a:stCxn id="79" idx="3"/>
            <a:endCxn id="185" idx="1"/>
          </p:cNvCxnSpPr>
          <p:nvPr/>
        </p:nvCxnSpPr>
        <p:spPr>
          <a:xfrm>
            <a:off x="5871907" y="5032048"/>
            <a:ext cx="3053179" cy="426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3175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251203F-6680-544C-92E4-5603DE888158}"/>
              </a:ext>
            </a:extLst>
          </p:cNvPr>
          <p:cNvSpPr/>
          <p:nvPr/>
        </p:nvSpPr>
        <p:spPr>
          <a:xfrm>
            <a:off x="2222157" y="1028238"/>
            <a:ext cx="1717589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6F7953-D1F0-434B-B376-92D98C62F535}"/>
              </a:ext>
            </a:extLst>
          </p:cNvPr>
          <p:cNvSpPr/>
          <p:nvPr/>
        </p:nvSpPr>
        <p:spPr>
          <a:xfrm>
            <a:off x="1878228" y="2969162"/>
            <a:ext cx="2174790" cy="84611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CHILD’S EARLY EXPERIENCES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579B19F-0A2B-2642-A27A-C60EECDA6C99}"/>
              </a:ext>
            </a:extLst>
          </p:cNvPr>
          <p:cNvSpPr/>
          <p:nvPr/>
        </p:nvSpPr>
        <p:spPr>
          <a:xfrm>
            <a:off x="2830607" y="4050959"/>
            <a:ext cx="1504299" cy="766119"/>
          </a:xfrm>
          <a:prstGeom prst="roundRect">
            <a:avLst/>
          </a:prstGeom>
          <a:pattFill prst="wdDnDiag">
            <a:fgClr>
              <a:schemeClr val="accent4"/>
            </a:fgClr>
            <a:bgClr>
              <a:schemeClr val="bg1"/>
            </a:bgClr>
          </a:patt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DESCRIPTION OF CHILD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AEBFB61-BACE-D244-9455-E4590914AD4E}"/>
              </a:ext>
            </a:extLst>
          </p:cNvPr>
          <p:cNvSpPr/>
          <p:nvPr/>
        </p:nvSpPr>
        <p:spPr>
          <a:xfrm>
            <a:off x="7139580" y="1374760"/>
            <a:ext cx="2174790" cy="98030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 OF CHALLENGING BEHAVIOUR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3C898FE-98B2-7540-A08D-A6F7F08E69CF}"/>
              </a:ext>
            </a:extLst>
          </p:cNvPr>
          <p:cNvSpPr/>
          <p:nvPr/>
        </p:nvSpPr>
        <p:spPr>
          <a:xfrm>
            <a:off x="8719038" y="5012103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AEA054-58A3-954B-8C15-74ADFF355CB2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FOSTER CARER RESPONSES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A97D10-4331-4744-8F40-2E7E7B39270B}"/>
              </a:ext>
            </a:extLst>
          </p:cNvPr>
          <p:cNvCxnSpPr>
            <a:stCxn id="9" idx="0"/>
            <a:endCxn id="4" idx="2"/>
          </p:cNvCxnSpPr>
          <p:nvPr/>
        </p:nvCxnSpPr>
        <p:spPr>
          <a:xfrm flipH="1" flipV="1">
            <a:off x="3080952" y="1794357"/>
            <a:ext cx="2621691" cy="10353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9E492F-6CB7-C84E-B78F-0E011EB44101}"/>
              </a:ext>
            </a:extLst>
          </p:cNvPr>
          <p:cNvCxnSpPr>
            <a:cxnSpLocks/>
            <a:stCxn id="9" idx="2"/>
            <a:endCxn id="5" idx="3"/>
          </p:cNvCxnSpPr>
          <p:nvPr/>
        </p:nvCxnSpPr>
        <p:spPr>
          <a:xfrm flipH="1" flipV="1">
            <a:off x="4053018" y="3392218"/>
            <a:ext cx="506625" cy="141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6B0C09-281B-DA4D-B1D8-4117A096F5A2}"/>
              </a:ext>
            </a:extLst>
          </p:cNvPr>
          <p:cNvCxnSpPr>
            <a:cxnSpLocks/>
            <a:stCxn id="9" idx="7"/>
            <a:endCxn id="7" idx="2"/>
          </p:cNvCxnSpPr>
          <p:nvPr/>
        </p:nvCxnSpPr>
        <p:spPr>
          <a:xfrm flipV="1">
            <a:off x="6510866" y="2355062"/>
            <a:ext cx="1716109" cy="6435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39BDBB-2845-DC40-A09A-DCE6E59D0FCA}"/>
              </a:ext>
            </a:extLst>
          </p:cNvPr>
          <p:cNvCxnSpPr>
            <a:cxnSpLocks/>
            <a:stCxn id="6" idx="3"/>
            <a:endCxn id="9" idx="3"/>
          </p:cNvCxnSpPr>
          <p:nvPr/>
        </p:nvCxnSpPr>
        <p:spPr>
          <a:xfrm flipV="1">
            <a:off x="4334906" y="3814099"/>
            <a:ext cx="559514" cy="6199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7F00B1-56C7-4649-AAFF-CAF5BEFDB985}"/>
              </a:ext>
            </a:extLst>
          </p:cNvPr>
          <p:cNvCxnSpPr>
            <a:cxnSpLocks/>
            <a:stCxn id="8" idx="1"/>
            <a:endCxn id="9" idx="5"/>
          </p:cNvCxnSpPr>
          <p:nvPr/>
        </p:nvCxnSpPr>
        <p:spPr>
          <a:xfrm flipH="1" flipV="1">
            <a:off x="6510866" y="3814099"/>
            <a:ext cx="2208172" cy="1581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59E1CA2-4AC5-C842-9629-F10E8568AB75}"/>
              </a:ext>
            </a:extLst>
          </p:cNvPr>
          <p:cNvSpPr/>
          <p:nvPr/>
        </p:nvSpPr>
        <p:spPr>
          <a:xfrm>
            <a:off x="133812" y="54857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8E270A7-2542-F44D-BF0E-A6B7F0EA3E05}"/>
              </a:ext>
            </a:extLst>
          </p:cNvPr>
          <p:cNvSpPr/>
          <p:nvPr/>
        </p:nvSpPr>
        <p:spPr>
          <a:xfrm>
            <a:off x="285457" y="1297445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033E3D1-B348-BF46-92BD-786943561F6F}"/>
              </a:ext>
            </a:extLst>
          </p:cNvPr>
          <p:cNvSpPr/>
          <p:nvPr/>
        </p:nvSpPr>
        <p:spPr>
          <a:xfrm>
            <a:off x="5468672" y="856433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8A9842AB-9687-8D4E-B118-AA573F3DECB7}"/>
              </a:ext>
            </a:extLst>
          </p:cNvPr>
          <p:cNvSpPr/>
          <p:nvPr/>
        </p:nvSpPr>
        <p:spPr>
          <a:xfrm>
            <a:off x="2712633" y="161367"/>
            <a:ext cx="1717589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Providing safety, security and love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9EDDA3-4D74-5543-8A28-604003D6097E}"/>
              </a:ext>
            </a:extLst>
          </p:cNvPr>
          <p:cNvCxnSpPr>
            <a:cxnSpLocks/>
            <a:stCxn id="4" idx="1"/>
            <a:endCxn id="30" idx="3"/>
          </p:cNvCxnSpPr>
          <p:nvPr/>
        </p:nvCxnSpPr>
        <p:spPr>
          <a:xfrm flipH="1">
            <a:off x="1418159" y="1411298"/>
            <a:ext cx="803998" cy="2084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312155-FD1B-6E4C-874D-9A8F15CEC0E8}"/>
              </a:ext>
            </a:extLst>
          </p:cNvPr>
          <p:cNvCxnSpPr>
            <a:cxnSpLocks/>
            <a:stCxn id="4" idx="1"/>
            <a:endCxn id="29" idx="3"/>
          </p:cNvCxnSpPr>
          <p:nvPr/>
        </p:nvCxnSpPr>
        <p:spPr>
          <a:xfrm flipH="1" flipV="1">
            <a:off x="1147066" y="870880"/>
            <a:ext cx="1075091" cy="5404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483F233-E8CA-C441-ABAE-C644A072AAA3}"/>
              </a:ext>
            </a:extLst>
          </p:cNvPr>
          <p:cNvCxnSpPr>
            <a:cxnSpLocks/>
            <a:stCxn id="4" idx="0"/>
            <a:endCxn id="32" idx="2"/>
          </p:cNvCxnSpPr>
          <p:nvPr/>
        </p:nvCxnSpPr>
        <p:spPr>
          <a:xfrm flipV="1">
            <a:off x="3080952" y="805979"/>
            <a:ext cx="490476" cy="2222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E74059-E893-B543-A721-A5C08E834957}"/>
              </a:ext>
            </a:extLst>
          </p:cNvPr>
          <p:cNvCxnSpPr>
            <a:cxnSpLocks/>
            <a:stCxn id="31" idx="1"/>
            <a:endCxn id="4" idx="3"/>
          </p:cNvCxnSpPr>
          <p:nvPr/>
        </p:nvCxnSpPr>
        <p:spPr>
          <a:xfrm flipH="1">
            <a:off x="3939746" y="1239492"/>
            <a:ext cx="1528926" cy="17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67DCF90-372F-1146-828A-8DAD06198BF9}"/>
              </a:ext>
            </a:extLst>
          </p:cNvPr>
          <p:cNvSpPr/>
          <p:nvPr/>
        </p:nvSpPr>
        <p:spPr>
          <a:xfrm>
            <a:off x="6841622" y="114785"/>
            <a:ext cx="1174179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not chosen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15639D-C049-E747-966C-5EBFCC2FC345}"/>
              </a:ext>
            </a:extLst>
          </p:cNvPr>
          <p:cNvSpPr/>
          <p:nvPr/>
        </p:nvSpPr>
        <p:spPr>
          <a:xfrm>
            <a:off x="10452677" y="1485567"/>
            <a:ext cx="1594022" cy="7300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Result of Early Experiences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E1BB8FB-17D9-854A-8ABA-426B9A399C62}"/>
              </a:ext>
            </a:extLst>
          </p:cNvPr>
          <p:cNvSpPr/>
          <p:nvPr/>
        </p:nvSpPr>
        <p:spPr>
          <a:xfrm>
            <a:off x="8231373" y="142916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5526406-B8C1-3448-90B3-F29F8FDBC7A1}"/>
              </a:ext>
            </a:extLst>
          </p:cNvPr>
          <p:cNvSpPr/>
          <p:nvPr/>
        </p:nvSpPr>
        <p:spPr>
          <a:xfrm>
            <a:off x="9407348" y="2426170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6E7683-8F7E-B34E-B8CD-7A2DEF6A8449}"/>
              </a:ext>
            </a:extLst>
          </p:cNvPr>
          <p:cNvCxnSpPr>
            <a:cxnSpLocks/>
            <a:stCxn id="48" idx="2"/>
            <a:endCxn id="7" idx="0"/>
          </p:cNvCxnSpPr>
          <p:nvPr/>
        </p:nvCxnSpPr>
        <p:spPr>
          <a:xfrm>
            <a:off x="7428712" y="759397"/>
            <a:ext cx="798263" cy="6153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411C28F-23EF-8349-82E5-8874C0FE3DE3}"/>
              </a:ext>
            </a:extLst>
          </p:cNvPr>
          <p:cNvCxnSpPr>
            <a:cxnSpLocks/>
            <a:stCxn id="7" idx="0"/>
            <a:endCxn id="51" idx="2"/>
          </p:cNvCxnSpPr>
          <p:nvPr/>
        </p:nvCxnSpPr>
        <p:spPr>
          <a:xfrm flipV="1">
            <a:off x="8226975" y="909035"/>
            <a:ext cx="661367" cy="4657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4FAEBF0-A92E-4D48-9F14-1FB9F2048266}"/>
              </a:ext>
            </a:extLst>
          </p:cNvPr>
          <p:cNvCxnSpPr>
            <a:cxnSpLocks/>
            <a:stCxn id="7" idx="3"/>
            <a:endCxn id="50" idx="1"/>
          </p:cNvCxnSpPr>
          <p:nvPr/>
        </p:nvCxnSpPr>
        <p:spPr>
          <a:xfrm flipV="1">
            <a:off x="9314370" y="1850606"/>
            <a:ext cx="1138307" cy="143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6DDC188-39DB-0B4E-B28A-6451F2A75783}"/>
              </a:ext>
            </a:extLst>
          </p:cNvPr>
          <p:cNvCxnSpPr>
            <a:cxnSpLocks/>
            <a:stCxn id="52" idx="3"/>
            <a:endCxn id="50" idx="2"/>
          </p:cNvCxnSpPr>
          <p:nvPr/>
        </p:nvCxnSpPr>
        <p:spPr>
          <a:xfrm flipV="1">
            <a:off x="10317632" y="2215644"/>
            <a:ext cx="932056" cy="460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DFC933-3A51-6944-98D2-E780D1E818A0}"/>
              </a:ext>
            </a:extLst>
          </p:cNvPr>
          <p:cNvCxnSpPr>
            <a:cxnSpLocks/>
            <a:stCxn id="48" idx="1"/>
            <a:endCxn id="31" idx="0"/>
          </p:cNvCxnSpPr>
          <p:nvPr/>
        </p:nvCxnSpPr>
        <p:spPr>
          <a:xfrm flipH="1">
            <a:off x="6162710" y="437091"/>
            <a:ext cx="678912" cy="4193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5C3399E3-6DBF-ED40-9292-C17C87A7D9F1}"/>
              </a:ext>
            </a:extLst>
          </p:cNvPr>
          <p:cNvSpPr/>
          <p:nvPr/>
        </p:nvSpPr>
        <p:spPr>
          <a:xfrm>
            <a:off x="3189909" y="6226223"/>
            <a:ext cx="1301778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3458E31-A03F-0848-BEE3-9DEC39E64C04}"/>
              </a:ext>
            </a:extLst>
          </p:cNvPr>
          <p:cNvSpPr/>
          <p:nvPr/>
        </p:nvSpPr>
        <p:spPr>
          <a:xfrm>
            <a:off x="8939328" y="3216863"/>
            <a:ext cx="2267323" cy="88128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 VARIED BUT INTENSE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1BC54E83-E872-0248-B7B6-DE172525C5EF}"/>
              </a:ext>
            </a:extLst>
          </p:cNvPr>
          <p:cNvSpPr/>
          <p:nvPr/>
        </p:nvSpPr>
        <p:spPr>
          <a:xfrm>
            <a:off x="10887163" y="4225030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Jekyll and Hyde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7761215-2750-5B49-9330-1C59421F201D}"/>
              </a:ext>
            </a:extLst>
          </p:cNvPr>
          <p:cNvSpPr/>
          <p:nvPr/>
        </p:nvSpPr>
        <p:spPr>
          <a:xfrm>
            <a:off x="8182949" y="4207035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Intensity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D9ECEA8-700D-8040-A3AF-A4C50DFA1CD0}"/>
              </a:ext>
            </a:extLst>
          </p:cNvPr>
          <p:cNvCxnSpPr>
            <a:cxnSpLocks/>
            <a:stCxn id="103" idx="0"/>
            <a:endCxn id="101" idx="2"/>
          </p:cNvCxnSpPr>
          <p:nvPr/>
        </p:nvCxnSpPr>
        <p:spPr>
          <a:xfrm flipH="1" flipV="1">
            <a:off x="10072990" y="4098150"/>
            <a:ext cx="1396398" cy="1268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447901-F50F-8B45-B8B4-F29E4BBB1D16}"/>
              </a:ext>
            </a:extLst>
          </p:cNvPr>
          <p:cNvCxnSpPr>
            <a:cxnSpLocks/>
            <a:stCxn id="104" idx="0"/>
            <a:endCxn id="101" idx="2"/>
          </p:cNvCxnSpPr>
          <p:nvPr/>
        </p:nvCxnSpPr>
        <p:spPr>
          <a:xfrm flipV="1">
            <a:off x="8765174" y="4098150"/>
            <a:ext cx="1307816" cy="1088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B6994EB-9389-AC46-A666-4E168B4E4C44}"/>
              </a:ext>
            </a:extLst>
          </p:cNvPr>
          <p:cNvCxnSpPr>
            <a:cxnSpLocks/>
            <a:stCxn id="101" idx="1"/>
            <a:endCxn id="9" idx="6"/>
          </p:cNvCxnSpPr>
          <p:nvPr/>
        </p:nvCxnSpPr>
        <p:spPr>
          <a:xfrm flipH="1" flipV="1">
            <a:off x="6845643" y="3406347"/>
            <a:ext cx="2093685" cy="251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38E17098-D750-B342-B603-FD3340BA0427}"/>
              </a:ext>
            </a:extLst>
          </p:cNvPr>
          <p:cNvSpPr/>
          <p:nvPr/>
        </p:nvSpPr>
        <p:spPr>
          <a:xfrm>
            <a:off x="5222371" y="5232028"/>
            <a:ext cx="1504299" cy="6105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Characteristics</a:t>
            </a:r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4F4045D4-9F6C-D34E-B0E2-74DB3C29027C}"/>
              </a:ext>
            </a:extLst>
          </p:cNvPr>
          <p:cNvSpPr/>
          <p:nvPr/>
        </p:nvSpPr>
        <p:spPr>
          <a:xfrm>
            <a:off x="276314" y="2969161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E4988E76-CE71-6C4D-9FAA-4027660F26A4}"/>
              </a:ext>
            </a:extLst>
          </p:cNvPr>
          <p:cNvSpPr/>
          <p:nvPr/>
        </p:nvSpPr>
        <p:spPr>
          <a:xfrm>
            <a:off x="1568758" y="4766626"/>
            <a:ext cx="1258444" cy="59256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CF4255E-9F56-FE4A-A511-8706FD37A7B1}"/>
              </a:ext>
            </a:extLst>
          </p:cNvPr>
          <p:cNvCxnSpPr>
            <a:cxnSpLocks/>
            <a:stCxn id="5" idx="1"/>
            <a:endCxn id="135" idx="3"/>
          </p:cNvCxnSpPr>
          <p:nvPr/>
        </p:nvCxnSpPr>
        <p:spPr>
          <a:xfrm flipH="1" flipV="1">
            <a:off x="1424145" y="3352221"/>
            <a:ext cx="454083" cy="399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85FFBF9-C11A-7444-B984-AAEF9BCCCCED}"/>
              </a:ext>
            </a:extLst>
          </p:cNvPr>
          <p:cNvCxnSpPr>
            <a:cxnSpLocks/>
            <a:stCxn id="5" idx="2"/>
            <a:endCxn id="137" idx="0"/>
          </p:cNvCxnSpPr>
          <p:nvPr/>
        </p:nvCxnSpPr>
        <p:spPr>
          <a:xfrm flipH="1">
            <a:off x="2197980" y="3815274"/>
            <a:ext cx="767643" cy="9513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BEF1B56-A886-4446-A92F-2497C2B96ACC}"/>
              </a:ext>
            </a:extLst>
          </p:cNvPr>
          <p:cNvSpPr/>
          <p:nvPr/>
        </p:nvSpPr>
        <p:spPr>
          <a:xfrm>
            <a:off x="10539681" y="6362740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Isolating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1AC4BDE-51C2-E047-8279-1FE230682C31}"/>
              </a:ext>
            </a:extLst>
          </p:cNvPr>
          <p:cNvSpPr/>
          <p:nvPr/>
        </p:nvSpPr>
        <p:spPr>
          <a:xfrm>
            <a:off x="6875439" y="5249030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Reflections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9D65085-15D8-4D46-8562-DC4A876AEC62}"/>
              </a:ext>
            </a:extLst>
          </p:cNvPr>
          <p:cNvSpPr/>
          <p:nvPr/>
        </p:nvSpPr>
        <p:spPr>
          <a:xfrm>
            <a:off x="1272380" y="2005325"/>
            <a:ext cx="1932915" cy="8316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REFERENCE TO A ‘NORMAL’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ACD8D73-8C67-0947-B746-A9E822459728}"/>
              </a:ext>
            </a:extLst>
          </p:cNvPr>
          <p:cNvCxnSpPr>
            <a:cxnSpLocks/>
            <a:stCxn id="80" idx="3"/>
            <a:endCxn id="9" idx="1"/>
          </p:cNvCxnSpPr>
          <p:nvPr/>
        </p:nvCxnSpPr>
        <p:spPr>
          <a:xfrm>
            <a:off x="3205295" y="2421154"/>
            <a:ext cx="1689125" cy="5774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8DFB7F-A585-6B45-AFE1-3BDB6432AE78}"/>
              </a:ext>
            </a:extLst>
          </p:cNvPr>
          <p:cNvCxnSpPr>
            <a:cxnSpLocks/>
            <a:stCxn id="8" idx="2"/>
            <a:endCxn id="77" idx="0"/>
          </p:cNvCxnSpPr>
          <p:nvPr/>
        </p:nvCxnSpPr>
        <p:spPr>
          <a:xfrm>
            <a:off x="9670509" y="5778222"/>
            <a:ext cx="1519534" cy="5845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72F5CCA-F71C-FE4C-A47A-816FB8FD10EC}"/>
              </a:ext>
            </a:extLst>
          </p:cNvPr>
          <p:cNvCxnSpPr>
            <a:cxnSpLocks/>
            <a:stCxn id="8" idx="1"/>
            <a:endCxn id="78" idx="3"/>
          </p:cNvCxnSpPr>
          <p:nvPr/>
        </p:nvCxnSpPr>
        <p:spPr>
          <a:xfrm flipH="1">
            <a:off x="8222042" y="5395163"/>
            <a:ext cx="496996" cy="1424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5D00A857-AFD8-C247-8C11-8A6131F81A94}"/>
              </a:ext>
            </a:extLst>
          </p:cNvPr>
          <p:cNvSpPr/>
          <p:nvPr/>
        </p:nvSpPr>
        <p:spPr>
          <a:xfrm>
            <a:off x="9505812" y="4221364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FC791DF-2F30-E04C-874C-C13B0578C530}"/>
              </a:ext>
            </a:extLst>
          </p:cNvPr>
          <p:cNvCxnSpPr>
            <a:cxnSpLocks/>
            <a:stCxn id="101" idx="2"/>
            <a:endCxn id="66" idx="0"/>
          </p:cNvCxnSpPr>
          <p:nvPr/>
        </p:nvCxnSpPr>
        <p:spPr>
          <a:xfrm>
            <a:off x="10072990" y="4098150"/>
            <a:ext cx="15047" cy="1232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389333F3-0AAC-0D46-AB78-87C6326DEA10}"/>
              </a:ext>
            </a:extLst>
          </p:cNvPr>
          <p:cNvSpPr/>
          <p:nvPr/>
        </p:nvSpPr>
        <p:spPr>
          <a:xfrm>
            <a:off x="10848909" y="2563648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Survival Behaviours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05E4030-65F4-0348-B536-C8E1FEC90D1E}"/>
              </a:ext>
            </a:extLst>
          </p:cNvPr>
          <p:cNvCxnSpPr>
            <a:cxnSpLocks/>
            <a:stCxn id="86" idx="0"/>
            <a:endCxn id="50" idx="2"/>
          </p:cNvCxnSpPr>
          <p:nvPr/>
        </p:nvCxnSpPr>
        <p:spPr>
          <a:xfrm flipH="1" flipV="1">
            <a:off x="11249688" y="2215644"/>
            <a:ext cx="214081" cy="348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7617859D-78A2-504F-BA19-E7B99E442D5D}"/>
              </a:ext>
            </a:extLst>
          </p:cNvPr>
          <p:cNvSpPr/>
          <p:nvPr/>
        </p:nvSpPr>
        <p:spPr>
          <a:xfrm>
            <a:off x="4559643" y="114785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Teaching New Skills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DDD9DD8-C2B3-6E44-9866-3214D31811B2}"/>
              </a:ext>
            </a:extLst>
          </p:cNvPr>
          <p:cNvCxnSpPr>
            <a:cxnSpLocks/>
            <a:stCxn id="4" idx="3"/>
            <a:endCxn id="64" idx="2"/>
          </p:cNvCxnSpPr>
          <p:nvPr/>
        </p:nvCxnSpPr>
        <p:spPr>
          <a:xfrm flipV="1">
            <a:off x="3939746" y="759397"/>
            <a:ext cx="1239794" cy="6519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5B67E53F-DD13-B34A-8B00-0DB09F0A497C}"/>
              </a:ext>
            </a:extLst>
          </p:cNvPr>
          <p:cNvSpPr/>
          <p:nvPr/>
        </p:nvSpPr>
        <p:spPr>
          <a:xfrm>
            <a:off x="2927829" y="5161946"/>
            <a:ext cx="1900955" cy="781793"/>
          </a:xfrm>
          <a:prstGeom prst="roundRect">
            <a:avLst/>
          </a:prstGeom>
          <a:pattFill prst="zigZag">
            <a:fgClr>
              <a:schemeClr val="accent4"/>
            </a:fgClr>
            <a:bgClr>
              <a:schemeClr val="bg1"/>
            </a:bgClr>
          </a:patt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99D1C7D-DE6E-254C-B6DE-01908E19E8EF}"/>
              </a:ext>
            </a:extLst>
          </p:cNvPr>
          <p:cNvCxnSpPr>
            <a:cxnSpLocks/>
            <a:stCxn id="79" idx="2"/>
            <a:endCxn id="99" idx="0"/>
          </p:cNvCxnSpPr>
          <p:nvPr/>
        </p:nvCxnSpPr>
        <p:spPr>
          <a:xfrm flipH="1">
            <a:off x="3840798" y="5943739"/>
            <a:ext cx="37509" cy="2824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B8180503-FF46-FF4D-894B-F8F7F2CCF513}"/>
              </a:ext>
            </a:extLst>
          </p:cNvPr>
          <p:cNvSpPr/>
          <p:nvPr/>
        </p:nvSpPr>
        <p:spPr>
          <a:xfrm>
            <a:off x="5712365" y="4327825"/>
            <a:ext cx="1275987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Delighting in progress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48A3B2E-6727-BF4B-8B63-471E86010528}"/>
              </a:ext>
            </a:extLst>
          </p:cNvPr>
          <p:cNvCxnSpPr>
            <a:cxnSpLocks/>
            <a:stCxn id="78" idx="0"/>
            <a:endCxn id="106" idx="3"/>
          </p:cNvCxnSpPr>
          <p:nvPr/>
        </p:nvCxnSpPr>
        <p:spPr>
          <a:xfrm flipH="1" flipV="1">
            <a:off x="6988352" y="4616413"/>
            <a:ext cx="560389" cy="6326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9E5B960-19A1-074D-98DD-3545E7B7CCAC}"/>
              </a:ext>
            </a:extLst>
          </p:cNvPr>
          <p:cNvCxnSpPr>
            <a:cxnSpLocks/>
            <a:stCxn id="79" idx="3"/>
            <a:endCxn id="106" idx="1"/>
          </p:cNvCxnSpPr>
          <p:nvPr/>
        </p:nvCxnSpPr>
        <p:spPr>
          <a:xfrm flipV="1">
            <a:off x="4828784" y="4616413"/>
            <a:ext cx="883581" cy="9364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2451F0F8-965B-7847-9FDB-90F511EAF054}"/>
              </a:ext>
            </a:extLst>
          </p:cNvPr>
          <p:cNvSpPr/>
          <p:nvPr/>
        </p:nvSpPr>
        <p:spPr>
          <a:xfrm>
            <a:off x="10767430" y="5387358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Impact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2C0A9852-AAA3-0243-B68B-DCCEC5ECF12C}"/>
              </a:ext>
            </a:extLst>
          </p:cNvPr>
          <p:cNvCxnSpPr>
            <a:cxnSpLocks/>
            <a:stCxn id="8" idx="3"/>
            <a:endCxn id="133" idx="1"/>
          </p:cNvCxnSpPr>
          <p:nvPr/>
        </p:nvCxnSpPr>
        <p:spPr>
          <a:xfrm>
            <a:off x="10621980" y="5395163"/>
            <a:ext cx="145450" cy="2807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BA2E65-F93B-9D40-8A4F-014EAFF88D3E}"/>
              </a:ext>
            </a:extLst>
          </p:cNvPr>
          <p:cNvCxnSpPr>
            <a:cxnSpLocks/>
            <a:stCxn id="82" idx="0"/>
            <a:endCxn id="31" idx="2"/>
          </p:cNvCxnSpPr>
          <p:nvPr/>
        </p:nvCxnSpPr>
        <p:spPr>
          <a:xfrm flipV="1">
            <a:off x="6144712" y="1622551"/>
            <a:ext cx="17998" cy="4641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A6D49BA9-DBA4-8646-BD87-3152A584E779}"/>
              </a:ext>
            </a:extLst>
          </p:cNvPr>
          <p:cNvSpPr/>
          <p:nvPr/>
        </p:nvSpPr>
        <p:spPr>
          <a:xfrm>
            <a:off x="5524815" y="2086737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Therapeutic Parenting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F643CF2F-AFF2-934E-989F-EB1819E77B53}"/>
              </a:ext>
            </a:extLst>
          </p:cNvPr>
          <p:cNvSpPr/>
          <p:nvPr/>
        </p:nvSpPr>
        <p:spPr>
          <a:xfrm>
            <a:off x="1202868" y="117398"/>
            <a:ext cx="1281165" cy="5277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Pre-empting issues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B89EBEF-0DF2-F94B-B825-1E6FEBE1CA46}"/>
              </a:ext>
            </a:extLst>
          </p:cNvPr>
          <p:cNvCxnSpPr>
            <a:cxnSpLocks/>
            <a:stCxn id="4" idx="0"/>
            <a:endCxn id="84" idx="2"/>
          </p:cNvCxnSpPr>
          <p:nvPr/>
        </p:nvCxnSpPr>
        <p:spPr>
          <a:xfrm flipH="1" flipV="1">
            <a:off x="1843451" y="645179"/>
            <a:ext cx="1237501" cy="3830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B1EAAB3-6430-6D43-AD88-5A9DD8AFE890}"/>
              </a:ext>
            </a:extLst>
          </p:cNvPr>
          <p:cNvSpPr/>
          <p:nvPr/>
        </p:nvSpPr>
        <p:spPr>
          <a:xfrm>
            <a:off x="219530" y="5093488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31E4B898-D442-0446-A415-2E0DEFFD9D4C}"/>
              </a:ext>
            </a:extLst>
          </p:cNvPr>
          <p:cNvCxnSpPr>
            <a:cxnSpLocks/>
            <a:stCxn id="120" idx="0"/>
            <a:endCxn id="5" idx="2"/>
          </p:cNvCxnSpPr>
          <p:nvPr/>
        </p:nvCxnSpPr>
        <p:spPr>
          <a:xfrm flipV="1">
            <a:off x="839427" y="3815274"/>
            <a:ext cx="2126196" cy="12782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Rounded Rectangle 184">
            <a:extLst>
              <a:ext uri="{FF2B5EF4-FFF2-40B4-BE49-F238E27FC236}">
                <a16:creationId xmlns:a16="http://schemas.microsoft.com/office/drawing/2014/main" id="{6CF82491-0FA2-5148-BA30-8A5FFC7A757C}"/>
              </a:ext>
            </a:extLst>
          </p:cNvPr>
          <p:cNvSpPr/>
          <p:nvPr/>
        </p:nvSpPr>
        <p:spPr>
          <a:xfrm>
            <a:off x="5702643" y="6226223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Hopes for the future</a:t>
            </a: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754D35AF-1B54-6B41-A7A9-86CFD7D8BCFF}"/>
              </a:ext>
            </a:extLst>
          </p:cNvPr>
          <p:cNvCxnSpPr>
            <a:cxnSpLocks/>
            <a:stCxn id="185" idx="3"/>
            <a:endCxn id="78" idx="2"/>
          </p:cNvCxnSpPr>
          <p:nvPr/>
        </p:nvCxnSpPr>
        <p:spPr>
          <a:xfrm flipV="1">
            <a:off x="7049246" y="5826205"/>
            <a:ext cx="499495" cy="6886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F66B7F5E-071C-EC44-A98F-CB910171450D}"/>
              </a:ext>
            </a:extLst>
          </p:cNvPr>
          <p:cNvSpPr/>
          <p:nvPr/>
        </p:nvSpPr>
        <p:spPr>
          <a:xfrm>
            <a:off x="9760883" y="818092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experiences</a:t>
            </a:r>
          </a:p>
        </p:txBody>
      </p:sp>
      <p:sp>
        <p:nvSpPr>
          <p:cNvPr id="221" name="Rounded Rectangle 220">
            <a:extLst>
              <a:ext uri="{FF2B5EF4-FFF2-40B4-BE49-F238E27FC236}">
                <a16:creationId xmlns:a16="http://schemas.microsoft.com/office/drawing/2014/main" id="{6EE0F1C4-5A3B-874B-85D3-584E07D333E7}"/>
              </a:ext>
            </a:extLst>
          </p:cNvPr>
          <p:cNvSpPr/>
          <p:nvPr/>
        </p:nvSpPr>
        <p:spPr>
          <a:xfrm>
            <a:off x="10828469" y="206016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Physical experiences</a:t>
            </a: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FFBCB7B8-048A-E141-A462-02AC581BE45F}"/>
              </a:ext>
            </a:extLst>
          </p:cNvPr>
          <p:cNvCxnSpPr>
            <a:cxnSpLocks/>
            <a:stCxn id="50" idx="0"/>
            <a:endCxn id="221" idx="2"/>
          </p:cNvCxnSpPr>
          <p:nvPr/>
        </p:nvCxnSpPr>
        <p:spPr>
          <a:xfrm flipV="1">
            <a:off x="11249688" y="706922"/>
            <a:ext cx="193641" cy="7786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56FD1600-E199-7340-A641-A8D4CD88B371}"/>
              </a:ext>
            </a:extLst>
          </p:cNvPr>
          <p:cNvCxnSpPr>
            <a:cxnSpLocks/>
            <a:stCxn id="50" idx="0"/>
            <a:endCxn id="220" idx="2"/>
          </p:cNvCxnSpPr>
          <p:nvPr/>
        </p:nvCxnSpPr>
        <p:spPr>
          <a:xfrm flipH="1" flipV="1">
            <a:off x="10375743" y="1318998"/>
            <a:ext cx="873945" cy="1665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E9B781A7-A5D1-0849-B23B-A4A0CCC820D6}"/>
              </a:ext>
            </a:extLst>
          </p:cNvPr>
          <p:cNvSpPr/>
          <p:nvPr/>
        </p:nvSpPr>
        <p:spPr>
          <a:xfrm>
            <a:off x="146602" y="3829060"/>
            <a:ext cx="1529163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Negative Consequences of CB for child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88A6A45-2A92-5347-BF0F-35BCDAFE022A}"/>
              </a:ext>
            </a:extLst>
          </p:cNvPr>
          <p:cNvCxnSpPr>
            <a:cxnSpLocks/>
            <a:stCxn id="5" idx="1"/>
            <a:endCxn id="93" idx="3"/>
          </p:cNvCxnSpPr>
          <p:nvPr/>
        </p:nvCxnSpPr>
        <p:spPr>
          <a:xfrm flipH="1">
            <a:off x="1675765" y="3392218"/>
            <a:ext cx="202463" cy="8168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E2D0C833-B338-4044-928F-46071DBE4D74}"/>
              </a:ext>
            </a:extLst>
          </p:cNvPr>
          <p:cNvSpPr/>
          <p:nvPr/>
        </p:nvSpPr>
        <p:spPr>
          <a:xfrm>
            <a:off x="8383526" y="5989181"/>
            <a:ext cx="1934106" cy="7678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Lack of information regarding child’s background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60A606CF-249B-5942-B8ED-A0A9B7E6BBC3}"/>
              </a:ext>
            </a:extLst>
          </p:cNvPr>
          <p:cNvCxnSpPr>
            <a:cxnSpLocks/>
            <a:stCxn id="112" idx="0"/>
            <a:endCxn id="8" idx="2"/>
          </p:cNvCxnSpPr>
          <p:nvPr/>
        </p:nvCxnSpPr>
        <p:spPr>
          <a:xfrm flipV="1">
            <a:off x="9350579" y="5778222"/>
            <a:ext cx="319930" cy="2109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07128CE4-CD85-0645-8346-A1C57FBAB46F}"/>
              </a:ext>
            </a:extLst>
          </p:cNvPr>
          <p:cNvCxnSpPr>
            <a:cxnSpLocks/>
            <a:stCxn id="7" idx="1"/>
            <a:endCxn id="4" idx="3"/>
          </p:cNvCxnSpPr>
          <p:nvPr/>
        </p:nvCxnSpPr>
        <p:spPr>
          <a:xfrm flipH="1" flipV="1">
            <a:off x="3939746" y="1411298"/>
            <a:ext cx="3199834" cy="453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A6329B15-FE0B-FB4C-B7C3-FFF1345CA733}"/>
              </a:ext>
            </a:extLst>
          </p:cNvPr>
          <p:cNvCxnSpPr>
            <a:cxnSpLocks/>
            <a:stCxn id="48" idx="3"/>
            <a:endCxn id="51" idx="1"/>
          </p:cNvCxnSpPr>
          <p:nvPr/>
        </p:nvCxnSpPr>
        <p:spPr>
          <a:xfrm>
            <a:off x="8015801" y="437091"/>
            <a:ext cx="215572" cy="888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F27BB10-0C85-AE47-9572-1ED8DB35F321}"/>
              </a:ext>
            </a:extLst>
          </p:cNvPr>
          <p:cNvCxnSpPr>
            <a:cxnSpLocks/>
            <a:stCxn id="51" idx="2"/>
            <a:endCxn id="50" idx="1"/>
          </p:cNvCxnSpPr>
          <p:nvPr/>
        </p:nvCxnSpPr>
        <p:spPr>
          <a:xfrm>
            <a:off x="8888342" y="909035"/>
            <a:ext cx="1564335" cy="941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A1A52B61-2440-104B-AEF4-386E13811BE3}"/>
              </a:ext>
            </a:extLst>
          </p:cNvPr>
          <p:cNvCxnSpPr>
            <a:cxnSpLocks/>
            <a:stCxn id="79" idx="3"/>
            <a:endCxn id="185" idx="1"/>
          </p:cNvCxnSpPr>
          <p:nvPr/>
        </p:nvCxnSpPr>
        <p:spPr>
          <a:xfrm>
            <a:off x="4828784" y="5552843"/>
            <a:ext cx="873859" cy="9619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5CD41BE-508E-5042-8810-BD76DFF0990C}"/>
              </a:ext>
            </a:extLst>
          </p:cNvPr>
          <p:cNvCxnSpPr>
            <a:cxnSpLocks/>
            <a:stCxn id="9" idx="4"/>
            <a:endCxn id="79" idx="0"/>
          </p:cNvCxnSpPr>
          <p:nvPr/>
        </p:nvCxnSpPr>
        <p:spPr>
          <a:xfrm flipH="1">
            <a:off x="3878307" y="3982996"/>
            <a:ext cx="1824336" cy="11789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07F51E23-37C8-4E4C-BF79-76AA138F5157}"/>
              </a:ext>
            </a:extLst>
          </p:cNvPr>
          <p:cNvCxnSpPr>
            <a:cxnSpLocks/>
            <a:stCxn id="78" idx="1"/>
            <a:endCxn id="128" idx="3"/>
          </p:cNvCxnSpPr>
          <p:nvPr/>
        </p:nvCxnSpPr>
        <p:spPr>
          <a:xfrm flipH="1" flipV="1">
            <a:off x="6726670" y="5537325"/>
            <a:ext cx="148769" cy="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528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251203F-6680-544C-92E4-5603DE888158}"/>
              </a:ext>
            </a:extLst>
          </p:cNvPr>
          <p:cNvSpPr/>
          <p:nvPr/>
        </p:nvSpPr>
        <p:spPr>
          <a:xfrm>
            <a:off x="2222157" y="1028238"/>
            <a:ext cx="1717589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6F7953-D1F0-434B-B376-92D98C62F535}"/>
              </a:ext>
            </a:extLst>
          </p:cNvPr>
          <p:cNvSpPr/>
          <p:nvPr/>
        </p:nvSpPr>
        <p:spPr>
          <a:xfrm>
            <a:off x="1975365" y="3696264"/>
            <a:ext cx="2174790" cy="84611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CHILD’S EARLY EXPERIENCES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AEBFB61-BACE-D244-9455-E4590914AD4E}"/>
              </a:ext>
            </a:extLst>
          </p:cNvPr>
          <p:cNvSpPr/>
          <p:nvPr/>
        </p:nvSpPr>
        <p:spPr>
          <a:xfrm>
            <a:off x="7139580" y="1374760"/>
            <a:ext cx="2174790" cy="98030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EXPLANATIONS OF CHALLENGING BEHAVIOUR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3C898FE-98B2-7540-A08D-A6F7F08E69CF}"/>
              </a:ext>
            </a:extLst>
          </p:cNvPr>
          <p:cNvSpPr/>
          <p:nvPr/>
        </p:nvSpPr>
        <p:spPr>
          <a:xfrm>
            <a:off x="8719038" y="5012103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AEA054-58A3-954B-8C15-74ADFF355CB2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FOSTER CARER RESPONSES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A97D10-4331-4744-8F40-2E7E7B39270B}"/>
              </a:ext>
            </a:extLst>
          </p:cNvPr>
          <p:cNvCxnSpPr>
            <a:stCxn id="9" idx="0"/>
            <a:endCxn id="4" idx="2"/>
          </p:cNvCxnSpPr>
          <p:nvPr/>
        </p:nvCxnSpPr>
        <p:spPr>
          <a:xfrm flipH="1" flipV="1">
            <a:off x="3080952" y="1794357"/>
            <a:ext cx="2621691" cy="10353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9E492F-6CB7-C84E-B78F-0E011EB44101}"/>
              </a:ext>
            </a:extLst>
          </p:cNvPr>
          <p:cNvCxnSpPr>
            <a:cxnSpLocks/>
            <a:stCxn id="9" idx="2"/>
            <a:endCxn id="5" idx="3"/>
          </p:cNvCxnSpPr>
          <p:nvPr/>
        </p:nvCxnSpPr>
        <p:spPr>
          <a:xfrm flipH="1">
            <a:off x="4150155" y="3406347"/>
            <a:ext cx="409488" cy="7129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6B0C09-281B-DA4D-B1D8-4117A096F5A2}"/>
              </a:ext>
            </a:extLst>
          </p:cNvPr>
          <p:cNvCxnSpPr>
            <a:cxnSpLocks/>
            <a:stCxn id="9" idx="7"/>
            <a:endCxn id="7" idx="2"/>
          </p:cNvCxnSpPr>
          <p:nvPr/>
        </p:nvCxnSpPr>
        <p:spPr>
          <a:xfrm flipV="1">
            <a:off x="6510866" y="2355062"/>
            <a:ext cx="1716109" cy="6435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7F00B1-56C7-4649-AAFF-CAF5BEFDB985}"/>
              </a:ext>
            </a:extLst>
          </p:cNvPr>
          <p:cNvCxnSpPr>
            <a:cxnSpLocks/>
            <a:stCxn id="8" idx="1"/>
            <a:endCxn id="9" idx="5"/>
          </p:cNvCxnSpPr>
          <p:nvPr/>
        </p:nvCxnSpPr>
        <p:spPr>
          <a:xfrm flipH="1" flipV="1">
            <a:off x="6510866" y="3814099"/>
            <a:ext cx="2208172" cy="1581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59E1CA2-4AC5-C842-9629-F10E8568AB75}"/>
              </a:ext>
            </a:extLst>
          </p:cNvPr>
          <p:cNvSpPr/>
          <p:nvPr/>
        </p:nvSpPr>
        <p:spPr>
          <a:xfrm>
            <a:off x="133812" y="54857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8E270A7-2542-F44D-BF0E-A6B7F0EA3E05}"/>
              </a:ext>
            </a:extLst>
          </p:cNvPr>
          <p:cNvSpPr/>
          <p:nvPr/>
        </p:nvSpPr>
        <p:spPr>
          <a:xfrm>
            <a:off x="285457" y="1297445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033E3D1-B348-BF46-92BD-786943561F6F}"/>
              </a:ext>
            </a:extLst>
          </p:cNvPr>
          <p:cNvSpPr/>
          <p:nvPr/>
        </p:nvSpPr>
        <p:spPr>
          <a:xfrm>
            <a:off x="5468672" y="856433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8A9842AB-9687-8D4E-B118-AA573F3DECB7}"/>
              </a:ext>
            </a:extLst>
          </p:cNvPr>
          <p:cNvSpPr/>
          <p:nvPr/>
        </p:nvSpPr>
        <p:spPr>
          <a:xfrm>
            <a:off x="2712633" y="161367"/>
            <a:ext cx="1717589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Providing safety, security and love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9EDDA3-4D74-5543-8A28-604003D6097E}"/>
              </a:ext>
            </a:extLst>
          </p:cNvPr>
          <p:cNvCxnSpPr>
            <a:cxnSpLocks/>
            <a:stCxn id="4" idx="1"/>
            <a:endCxn id="30" idx="3"/>
          </p:cNvCxnSpPr>
          <p:nvPr/>
        </p:nvCxnSpPr>
        <p:spPr>
          <a:xfrm flipH="1">
            <a:off x="1418159" y="1411298"/>
            <a:ext cx="803998" cy="2084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312155-FD1B-6E4C-874D-9A8F15CEC0E8}"/>
              </a:ext>
            </a:extLst>
          </p:cNvPr>
          <p:cNvCxnSpPr>
            <a:cxnSpLocks/>
            <a:stCxn id="4" idx="1"/>
            <a:endCxn id="29" idx="3"/>
          </p:cNvCxnSpPr>
          <p:nvPr/>
        </p:nvCxnSpPr>
        <p:spPr>
          <a:xfrm flipH="1" flipV="1">
            <a:off x="1147066" y="870880"/>
            <a:ext cx="1075091" cy="5404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483F233-E8CA-C441-ABAE-C644A072AAA3}"/>
              </a:ext>
            </a:extLst>
          </p:cNvPr>
          <p:cNvCxnSpPr>
            <a:cxnSpLocks/>
            <a:stCxn id="4" idx="0"/>
            <a:endCxn id="32" idx="2"/>
          </p:cNvCxnSpPr>
          <p:nvPr/>
        </p:nvCxnSpPr>
        <p:spPr>
          <a:xfrm flipV="1">
            <a:off x="3080952" y="805979"/>
            <a:ext cx="490476" cy="2222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E74059-E893-B543-A721-A5C08E834957}"/>
              </a:ext>
            </a:extLst>
          </p:cNvPr>
          <p:cNvCxnSpPr>
            <a:cxnSpLocks/>
            <a:stCxn id="31" idx="1"/>
            <a:endCxn id="4" idx="3"/>
          </p:cNvCxnSpPr>
          <p:nvPr/>
        </p:nvCxnSpPr>
        <p:spPr>
          <a:xfrm flipH="1">
            <a:off x="3939746" y="1239492"/>
            <a:ext cx="1528926" cy="1718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67DCF90-372F-1146-828A-8DAD06198BF9}"/>
              </a:ext>
            </a:extLst>
          </p:cNvPr>
          <p:cNvSpPr/>
          <p:nvPr/>
        </p:nvSpPr>
        <p:spPr>
          <a:xfrm>
            <a:off x="6841622" y="114785"/>
            <a:ext cx="1174179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not chosen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15639D-C049-E747-966C-5EBFCC2FC345}"/>
              </a:ext>
            </a:extLst>
          </p:cNvPr>
          <p:cNvSpPr/>
          <p:nvPr/>
        </p:nvSpPr>
        <p:spPr>
          <a:xfrm>
            <a:off x="10452677" y="1485567"/>
            <a:ext cx="1594022" cy="7300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Result of Early Experiences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E1BB8FB-17D9-854A-8ABA-426B9A399C62}"/>
              </a:ext>
            </a:extLst>
          </p:cNvPr>
          <p:cNvSpPr/>
          <p:nvPr/>
        </p:nvSpPr>
        <p:spPr>
          <a:xfrm>
            <a:off x="8231373" y="142916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5526406-B8C1-3448-90B3-F29F8FDBC7A1}"/>
              </a:ext>
            </a:extLst>
          </p:cNvPr>
          <p:cNvSpPr/>
          <p:nvPr/>
        </p:nvSpPr>
        <p:spPr>
          <a:xfrm>
            <a:off x="9407348" y="2426170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6E7683-8F7E-B34E-B8CD-7A2DEF6A8449}"/>
              </a:ext>
            </a:extLst>
          </p:cNvPr>
          <p:cNvCxnSpPr>
            <a:cxnSpLocks/>
            <a:stCxn id="48" idx="2"/>
            <a:endCxn id="7" idx="0"/>
          </p:cNvCxnSpPr>
          <p:nvPr/>
        </p:nvCxnSpPr>
        <p:spPr>
          <a:xfrm>
            <a:off x="7428712" y="759397"/>
            <a:ext cx="798263" cy="6153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411C28F-23EF-8349-82E5-8874C0FE3DE3}"/>
              </a:ext>
            </a:extLst>
          </p:cNvPr>
          <p:cNvCxnSpPr>
            <a:cxnSpLocks/>
            <a:stCxn id="7" idx="0"/>
            <a:endCxn id="51" idx="2"/>
          </p:cNvCxnSpPr>
          <p:nvPr/>
        </p:nvCxnSpPr>
        <p:spPr>
          <a:xfrm flipV="1">
            <a:off x="8226975" y="909035"/>
            <a:ext cx="661367" cy="4657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4FAEBF0-A92E-4D48-9F14-1FB9F2048266}"/>
              </a:ext>
            </a:extLst>
          </p:cNvPr>
          <p:cNvCxnSpPr>
            <a:cxnSpLocks/>
            <a:stCxn id="7" idx="3"/>
            <a:endCxn id="50" idx="1"/>
          </p:cNvCxnSpPr>
          <p:nvPr/>
        </p:nvCxnSpPr>
        <p:spPr>
          <a:xfrm flipV="1">
            <a:off x="9314370" y="1850606"/>
            <a:ext cx="1138307" cy="143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6DDC188-39DB-0B4E-B28A-6451F2A75783}"/>
              </a:ext>
            </a:extLst>
          </p:cNvPr>
          <p:cNvCxnSpPr>
            <a:cxnSpLocks/>
            <a:stCxn id="52" idx="3"/>
            <a:endCxn id="50" idx="2"/>
          </p:cNvCxnSpPr>
          <p:nvPr/>
        </p:nvCxnSpPr>
        <p:spPr>
          <a:xfrm flipV="1">
            <a:off x="10317632" y="2215644"/>
            <a:ext cx="932056" cy="460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DFC933-3A51-6944-98D2-E780D1E818A0}"/>
              </a:ext>
            </a:extLst>
          </p:cNvPr>
          <p:cNvCxnSpPr>
            <a:cxnSpLocks/>
            <a:stCxn id="48" idx="1"/>
            <a:endCxn id="31" idx="0"/>
          </p:cNvCxnSpPr>
          <p:nvPr/>
        </p:nvCxnSpPr>
        <p:spPr>
          <a:xfrm flipH="1">
            <a:off x="6162710" y="437091"/>
            <a:ext cx="678912" cy="4193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5C3399E3-6DBF-ED40-9292-C17C87A7D9F1}"/>
              </a:ext>
            </a:extLst>
          </p:cNvPr>
          <p:cNvSpPr/>
          <p:nvPr/>
        </p:nvSpPr>
        <p:spPr>
          <a:xfrm>
            <a:off x="3189909" y="6226223"/>
            <a:ext cx="1301778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3458E31-A03F-0848-BEE3-9DEC39E64C04}"/>
              </a:ext>
            </a:extLst>
          </p:cNvPr>
          <p:cNvSpPr/>
          <p:nvPr/>
        </p:nvSpPr>
        <p:spPr>
          <a:xfrm>
            <a:off x="8939328" y="3216863"/>
            <a:ext cx="2267323" cy="88128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 VARIED BUT INTENSE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1BC54E83-E872-0248-B7B6-DE172525C5EF}"/>
              </a:ext>
            </a:extLst>
          </p:cNvPr>
          <p:cNvSpPr/>
          <p:nvPr/>
        </p:nvSpPr>
        <p:spPr>
          <a:xfrm>
            <a:off x="10847076" y="4350547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Jekyll and Hyde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7761215-2750-5B49-9330-1C59421F201D}"/>
              </a:ext>
            </a:extLst>
          </p:cNvPr>
          <p:cNvSpPr/>
          <p:nvPr/>
        </p:nvSpPr>
        <p:spPr>
          <a:xfrm>
            <a:off x="8142862" y="4332552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Intensity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D9ECEA8-700D-8040-A3AF-A4C50DFA1CD0}"/>
              </a:ext>
            </a:extLst>
          </p:cNvPr>
          <p:cNvCxnSpPr>
            <a:cxnSpLocks/>
            <a:stCxn id="103" idx="0"/>
            <a:endCxn id="101" idx="2"/>
          </p:cNvCxnSpPr>
          <p:nvPr/>
        </p:nvCxnSpPr>
        <p:spPr>
          <a:xfrm flipH="1" flipV="1">
            <a:off x="10072990" y="4098150"/>
            <a:ext cx="1356311" cy="252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447901-F50F-8B45-B8B4-F29E4BBB1D16}"/>
              </a:ext>
            </a:extLst>
          </p:cNvPr>
          <p:cNvCxnSpPr>
            <a:cxnSpLocks/>
            <a:stCxn id="104" idx="0"/>
            <a:endCxn id="101" idx="2"/>
          </p:cNvCxnSpPr>
          <p:nvPr/>
        </p:nvCxnSpPr>
        <p:spPr>
          <a:xfrm flipV="1">
            <a:off x="8725087" y="4098150"/>
            <a:ext cx="1347903" cy="2344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B6994EB-9389-AC46-A666-4E168B4E4C44}"/>
              </a:ext>
            </a:extLst>
          </p:cNvPr>
          <p:cNvCxnSpPr>
            <a:cxnSpLocks/>
            <a:stCxn id="101" idx="1"/>
            <a:endCxn id="9" idx="6"/>
          </p:cNvCxnSpPr>
          <p:nvPr/>
        </p:nvCxnSpPr>
        <p:spPr>
          <a:xfrm flipH="1" flipV="1">
            <a:off x="6845643" y="3406347"/>
            <a:ext cx="2093685" cy="251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38E17098-D750-B342-B603-FD3340BA0427}"/>
              </a:ext>
            </a:extLst>
          </p:cNvPr>
          <p:cNvSpPr/>
          <p:nvPr/>
        </p:nvSpPr>
        <p:spPr>
          <a:xfrm>
            <a:off x="5235555" y="5246458"/>
            <a:ext cx="1504299" cy="6105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Characteristics</a:t>
            </a:r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4F4045D4-9F6C-D34E-B0E2-74DB3C29027C}"/>
              </a:ext>
            </a:extLst>
          </p:cNvPr>
          <p:cNvSpPr/>
          <p:nvPr/>
        </p:nvSpPr>
        <p:spPr>
          <a:xfrm>
            <a:off x="276314" y="2969161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E4988E76-CE71-6C4D-9FAA-4027660F26A4}"/>
              </a:ext>
            </a:extLst>
          </p:cNvPr>
          <p:cNvSpPr/>
          <p:nvPr/>
        </p:nvSpPr>
        <p:spPr>
          <a:xfrm>
            <a:off x="1560222" y="6066456"/>
            <a:ext cx="1258444" cy="59256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CF4255E-9F56-FE4A-A511-8706FD37A7B1}"/>
              </a:ext>
            </a:extLst>
          </p:cNvPr>
          <p:cNvCxnSpPr>
            <a:cxnSpLocks/>
            <a:stCxn id="5" idx="1"/>
            <a:endCxn id="135" idx="3"/>
          </p:cNvCxnSpPr>
          <p:nvPr/>
        </p:nvCxnSpPr>
        <p:spPr>
          <a:xfrm flipH="1" flipV="1">
            <a:off x="1424145" y="3352221"/>
            <a:ext cx="551220" cy="7670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85FFBF9-C11A-7444-B984-AAEF9BCCCCED}"/>
              </a:ext>
            </a:extLst>
          </p:cNvPr>
          <p:cNvCxnSpPr>
            <a:cxnSpLocks/>
            <a:stCxn id="5" idx="2"/>
            <a:endCxn id="137" idx="0"/>
          </p:cNvCxnSpPr>
          <p:nvPr/>
        </p:nvCxnSpPr>
        <p:spPr>
          <a:xfrm flipH="1">
            <a:off x="2189444" y="4542376"/>
            <a:ext cx="873316" cy="1524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BEF1B56-A886-4446-A92F-2497C2B96ACC}"/>
              </a:ext>
            </a:extLst>
          </p:cNvPr>
          <p:cNvSpPr/>
          <p:nvPr/>
        </p:nvSpPr>
        <p:spPr>
          <a:xfrm>
            <a:off x="10616748" y="6201508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Isolating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1AC4BDE-51C2-E047-8279-1FE230682C31}"/>
              </a:ext>
            </a:extLst>
          </p:cNvPr>
          <p:cNvSpPr/>
          <p:nvPr/>
        </p:nvSpPr>
        <p:spPr>
          <a:xfrm>
            <a:off x="6875439" y="5249030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Reflections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9D65085-15D8-4D46-8562-DC4A876AEC62}"/>
              </a:ext>
            </a:extLst>
          </p:cNvPr>
          <p:cNvSpPr/>
          <p:nvPr/>
        </p:nvSpPr>
        <p:spPr>
          <a:xfrm>
            <a:off x="1799116" y="2351863"/>
            <a:ext cx="1932915" cy="8316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REFERENCE TO A ‘NORMAL’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ACD8D73-8C67-0947-B746-A9E822459728}"/>
              </a:ext>
            </a:extLst>
          </p:cNvPr>
          <p:cNvCxnSpPr>
            <a:cxnSpLocks/>
            <a:stCxn id="80" idx="3"/>
            <a:endCxn id="9" idx="1"/>
          </p:cNvCxnSpPr>
          <p:nvPr/>
        </p:nvCxnSpPr>
        <p:spPr>
          <a:xfrm>
            <a:off x="3732031" y="2767692"/>
            <a:ext cx="1162389" cy="2309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8DFB7F-A585-6B45-AFE1-3BDB6432AE78}"/>
              </a:ext>
            </a:extLst>
          </p:cNvPr>
          <p:cNvCxnSpPr>
            <a:cxnSpLocks/>
            <a:stCxn id="8" idx="2"/>
            <a:endCxn id="77" idx="0"/>
          </p:cNvCxnSpPr>
          <p:nvPr/>
        </p:nvCxnSpPr>
        <p:spPr>
          <a:xfrm>
            <a:off x="9670509" y="5778222"/>
            <a:ext cx="1596601" cy="4232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72F5CCA-F71C-FE4C-A47A-816FB8FD10EC}"/>
              </a:ext>
            </a:extLst>
          </p:cNvPr>
          <p:cNvCxnSpPr>
            <a:cxnSpLocks/>
            <a:stCxn id="8" idx="1"/>
            <a:endCxn id="78" idx="3"/>
          </p:cNvCxnSpPr>
          <p:nvPr/>
        </p:nvCxnSpPr>
        <p:spPr>
          <a:xfrm flipH="1">
            <a:off x="8222042" y="5395163"/>
            <a:ext cx="496996" cy="1424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5D00A857-AFD8-C247-8C11-8A6131F81A94}"/>
              </a:ext>
            </a:extLst>
          </p:cNvPr>
          <p:cNvSpPr/>
          <p:nvPr/>
        </p:nvSpPr>
        <p:spPr>
          <a:xfrm>
            <a:off x="9465725" y="4346881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FC791DF-2F30-E04C-874C-C13B0578C530}"/>
              </a:ext>
            </a:extLst>
          </p:cNvPr>
          <p:cNvCxnSpPr>
            <a:cxnSpLocks/>
            <a:stCxn id="101" idx="2"/>
            <a:endCxn id="66" idx="0"/>
          </p:cNvCxnSpPr>
          <p:nvPr/>
        </p:nvCxnSpPr>
        <p:spPr>
          <a:xfrm flipH="1">
            <a:off x="10047950" y="4098150"/>
            <a:ext cx="25040" cy="2487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389333F3-0AAC-0D46-AB78-87C6326DEA10}"/>
              </a:ext>
            </a:extLst>
          </p:cNvPr>
          <p:cNvSpPr/>
          <p:nvPr/>
        </p:nvSpPr>
        <p:spPr>
          <a:xfrm>
            <a:off x="10848909" y="2563648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Survival Behaviours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05E4030-65F4-0348-B536-C8E1FEC90D1E}"/>
              </a:ext>
            </a:extLst>
          </p:cNvPr>
          <p:cNvCxnSpPr>
            <a:cxnSpLocks/>
            <a:stCxn id="86" idx="0"/>
            <a:endCxn id="50" idx="2"/>
          </p:cNvCxnSpPr>
          <p:nvPr/>
        </p:nvCxnSpPr>
        <p:spPr>
          <a:xfrm flipH="1" flipV="1">
            <a:off x="11249688" y="2215644"/>
            <a:ext cx="214081" cy="348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7617859D-78A2-504F-BA19-E7B99E442D5D}"/>
              </a:ext>
            </a:extLst>
          </p:cNvPr>
          <p:cNvSpPr/>
          <p:nvPr/>
        </p:nvSpPr>
        <p:spPr>
          <a:xfrm>
            <a:off x="4559643" y="114785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Teaching New Skills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DDD9DD8-C2B3-6E44-9866-3214D31811B2}"/>
              </a:ext>
            </a:extLst>
          </p:cNvPr>
          <p:cNvCxnSpPr>
            <a:cxnSpLocks/>
            <a:stCxn id="4" idx="3"/>
            <a:endCxn id="64" idx="2"/>
          </p:cNvCxnSpPr>
          <p:nvPr/>
        </p:nvCxnSpPr>
        <p:spPr>
          <a:xfrm flipV="1">
            <a:off x="3939746" y="759397"/>
            <a:ext cx="1239794" cy="6519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5B67E53F-DD13-B34A-8B00-0DB09F0A497C}"/>
              </a:ext>
            </a:extLst>
          </p:cNvPr>
          <p:cNvSpPr/>
          <p:nvPr/>
        </p:nvSpPr>
        <p:spPr>
          <a:xfrm>
            <a:off x="2885857" y="5144657"/>
            <a:ext cx="1900955" cy="7817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99D1C7D-DE6E-254C-B6DE-01908E19E8EF}"/>
              </a:ext>
            </a:extLst>
          </p:cNvPr>
          <p:cNvCxnSpPr>
            <a:cxnSpLocks/>
            <a:stCxn id="79" idx="2"/>
            <a:endCxn id="99" idx="0"/>
          </p:cNvCxnSpPr>
          <p:nvPr/>
        </p:nvCxnSpPr>
        <p:spPr>
          <a:xfrm>
            <a:off x="3836335" y="5926450"/>
            <a:ext cx="4463" cy="2997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B8180503-FF46-FF4D-894B-F8F7F2CCF513}"/>
              </a:ext>
            </a:extLst>
          </p:cNvPr>
          <p:cNvSpPr/>
          <p:nvPr/>
        </p:nvSpPr>
        <p:spPr>
          <a:xfrm>
            <a:off x="5712365" y="4327825"/>
            <a:ext cx="1275987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Delighting in progress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48A3B2E-6727-BF4B-8B63-471E86010528}"/>
              </a:ext>
            </a:extLst>
          </p:cNvPr>
          <p:cNvCxnSpPr>
            <a:cxnSpLocks/>
            <a:stCxn id="78" idx="0"/>
            <a:endCxn id="106" idx="3"/>
          </p:cNvCxnSpPr>
          <p:nvPr/>
        </p:nvCxnSpPr>
        <p:spPr>
          <a:xfrm flipH="1" flipV="1">
            <a:off x="6988352" y="4616413"/>
            <a:ext cx="560389" cy="6326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9E5B960-19A1-074D-98DD-3545E7B7CCAC}"/>
              </a:ext>
            </a:extLst>
          </p:cNvPr>
          <p:cNvCxnSpPr>
            <a:cxnSpLocks/>
            <a:stCxn id="79" idx="3"/>
            <a:endCxn id="106" idx="1"/>
          </p:cNvCxnSpPr>
          <p:nvPr/>
        </p:nvCxnSpPr>
        <p:spPr>
          <a:xfrm flipV="1">
            <a:off x="4786812" y="4616413"/>
            <a:ext cx="925553" cy="9191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2451F0F8-965B-7847-9FDB-90F511EAF054}"/>
              </a:ext>
            </a:extLst>
          </p:cNvPr>
          <p:cNvSpPr/>
          <p:nvPr/>
        </p:nvSpPr>
        <p:spPr>
          <a:xfrm>
            <a:off x="10767430" y="5387358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Impact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2C0A9852-AAA3-0243-B68B-DCCEC5ECF12C}"/>
              </a:ext>
            </a:extLst>
          </p:cNvPr>
          <p:cNvCxnSpPr>
            <a:cxnSpLocks/>
            <a:stCxn id="8" idx="3"/>
            <a:endCxn id="133" idx="1"/>
          </p:cNvCxnSpPr>
          <p:nvPr/>
        </p:nvCxnSpPr>
        <p:spPr>
          <a:xfrm>
            <a:off x="10621980" y="5395163"/>
            <a:ext cx="145450" cy="2807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BA2E65-F93B-9D40-8A4F-014EAFF88D3E}"/>
              </a:ext>
            </a:extLst>
          </p:cNvPr>
          <p:cNvCxnSpPr>
            <a:cxnSpLocks/>
            <a:stCxn id="82" idx="0"/>
            <a:endCxn id="31" idx="2"/>
          </p:cNvCxnSpPr>
          <p:nvPr/>
        </p:nvCxnSpPr>
        <p:spPr>
          <a:xfrm flipV="1">
            <a:off x="6144712" y="1622551"/>
            <a:ext cx="17998" cy="4641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A6D49BA9-DBA4-8646-BD87-3152A584E779}"/>
              </a:ext>
            </a:extLst>
          </p:cNvPr>
          <p:cNvSpPr/>
          <p:nvPr/>
        </p:nvSpPr>
        <p:spPr>
          <a:xfrm>
            <a:off x="5524815" y="2086737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Therapeutic Parenting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F643CF2F-AFF2-934E-989F-EB1819E77B53}"/>
              </a:ext>
            </a:extLst>
          </p:cNvPr>
          <p:cNvSpPr/>
          <p:nvPr/>
        </p:nvSpPr>
        <p:spPr>
          <a:xfrm>
            <a:off x="1202868" y="117398"/>
            <a:ext cx="1281165" cy="5277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Pre-empting issues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B89EBEF-0DF2-F94B-B825-1E6FEBE1CA46}"/>
              </a:ext>
            </a:extLst>
          </p:cNvPr>
          <p:cNvCxnSpPr>
            <a:cxnSpLocks/>
            <a:stCxn id="4" idx="0"/>
            <a:endCxn id="84" idx="2"/>
          </p:cNvCxnSpPr>
          <p:nvPr/>
        </p:nvCxnSpPr>
        <p:spPr>
          <a:xfrm flipH="1" flipV="1">
            <a:off x="1843451" y="645179"/>
            <a:ext cx="1237501" cy="3830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B1EAAB3-6430-6D43-AD88-5A9DD8AFE890}"/>
              </a:ext>
            </a:extLst>
          </p:cNvPr>
          <p:cNvSpPr/>
          <p:nvPr/>
        </p:nvSpPr>
        <p:spPr>
          <a:xfrm>
            <a:off x="164140" y="5534746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31E4B898-D442-0446-A415-2E0DEFFD9D4C}"/>
              </a:ext>
            </a:extLst>
          </p:cNvPr>
          <p:cNvCxnSpPr>
            <a:cxnSpLocks/>
            <a:stCxn id="120" idx="0"/>
            <a:endCxn id="5" idx="2"/>
          </p:cNvCxnSpPr>
          <p:nvPr/>
        </p:nvCxnSpPr>
        <p:spPr>
          <a:xfrm flipV="1">
            <a:off x="784037" y="4542376"/>
            <a:ext cx="2278723" cy="992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Rounded Rectangle 184">
            <a:extLst>
              <a:ext uri="{FF2B5EF4-FFF2-40B4-BE49-F238E27FC236}">
                <a16:creationId xmlns:a16="http://schemas.microsoft.com/office/drawing/2014/main" id="{6CF82491-0FA2-5148-BA30-8A5FFC7A757C}"/>
              </a:ext>
            </a:extLst>
          </p:cNvPr>
          <p:cNvSpPr/>
          <p:nvPr/>
        </p:nvSpPr>
        <p:spPr>
          <a:xfrm>
            <a:off x="5702643" y="6184280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Hopes for the future</a:t>
            </a: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754D35AF-1B54-6B41-A7A9-86CFD7D8BCFF}"/>
              </a:ext>
            </a:extLst>
          </p:cNvPr>
          <p:cNvCxnSpPr>
            <a:cxnSpLocks/>
            <a:stCxn id="185" idx="3"/>
            <a:endCxn id="78" idx="2"/>
          </p:cNvCxnSpPr>
          <p:nvPr/>
        </p:nvCxnSpPr>
        <p:spPr>
          <a:xfrm flipV="1">
            <a:off x="7049246" y="5826205"/>
            <a:ext cx="499495" cy="6466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F66B7F5E-071C-EC44-A98F-CB910171450D}"/>
              </a:ext>
            </a:extLst>
          </p:cNvPr>
          <p:cNvSpPr/>
          <p:nvPr/>
        </p:nvSpPr>
        <p:spPr>
          <a:xfrm>
            <a:off x="9760883" y="818092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experiences</a:t>
            </a:r>
          </a:p>
        </p:txBody>
      </p:sp>
      <p:sp>
        <p:nvSpPr>
          <p:cNvPr id="221" name="Rounded Rectangle 220">
            <a:extLst>
              <a:ext uri="{FF2B5EF4-FFF2-40B4-BE49-F238E27FC236}">
                <a16:creationId xmlns:a16="http://schemas.microsoft.com/office/drawing/2014/main" id="{6EE0F1C4-5A3B-874B-85D3-584E07D333E7}"/>
              </a:ext>
            </a:extLst>
          </p:cNvPr>
          <p:cNvSpPr/>
          <p:nvPr/>
        </p:nvSpPr>
        <p:spPr>
          <a:xfrm>
            <a:off x="10828469" y="206016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Physical experiences</a:t>
            </a: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FFBCB7B8-048A-E141-A462-02AC581BE45F}"/>
              </a:ext>
            </a:extLst>
          </p:cNvPr>
          <p:cNvCxnSpPr>
            <a:cxnSpLocks/>
            <a:stCxn id="50" idx="0"/>
            <a:endCxn id="221" idx="2"/>
          </p:cNvCxnSpPr>
          <p:nvPr/>
        </p:nvCxnSpPr>
        <p:spPr>
          <a:xfrm flipV="1">
            <a:off x="11249688" y="706922"/>
            <a:ext cx="193641" cy="7786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56FD1600-E199-7340-A641-A8D4CD88B371}"/>
              </a:ext>
            </a:extLst>
          </p:cNvPr>
          <p:cNvCxnSpPr>
            <a:cxnSpLocks/>
            <a:stCxn id="50" idx="0"/>
            <a:endCxn id="220" idx="2"/>
          </p:cNvCxnSpPr>
          <p:nvPr/>
        </p:nvCxnSpPr>
        <p:spPr>
          <a:xfrm flipH="1" flipV="1">
            <a:off x="10375743" y="1318998"/>
            <a:ext cx="873945" cy="1665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E9B781A7-A5D1-0849-B23B-A4A0CCC820D6}"/>
              </a:ext>
            </a:extLst>
          </p:cNvPr>
          <p:cNvSpPr/>
          <p:nvPr/>
        </p:nvSpPr>
        <p:spPr>
          <a:xfrm>
            <a:off x="146602" y="4284526"/>
            <a:ext cx="1529163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Negative Consequences of CB for child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88A6A45-2A92-5347-BF0F-35BCDAFE022A}"/>
              </a:ext>
            </a:extLst>
          </p:cNvPr>
          <p:cNvCxnSpPr>
            <a:cxnSpLocks/>
            <a:stCxn id="5" idx="1"/>
            <a:endCxn id="93" idx="3"/>
          </p:cNvCxnSpPr>
          <p:nvPr/>
        </p:nvCxnSpPr>
        <p:spPr>
          <a:xfrm flipH="1">
            <a:off x="1675765" y="4119320"/>
            <a:ext cx="299600" cy="5451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E2D0C833-B338-4044-928F-46071DBE4D74}"/>
              </a:ext>
            </a:extLst>
          </p:cNvPr>
          <p:cNvSpPr/>
          <p:nvPr/>
        </p:nvSpPr>
        <p:spPr>
          <a:xfrm>
            <a:off x="8383526" y="5989181"/>
            <a:ext cx="1934106" cy="7678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Lack of information regarding child’s background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60A606CF-249B-5942-B8ED-A0A9B7E6BBC3}"/>
              </a:ext>
            </a:extLst>
          </p:cNvPr>
          <p:cNvCxnSpPr>
            <a:cxnSpLocks/>
            <a:stCxn id="112" idx="0"/>
            <a:endCxn id="8" idx="2"/>
          </p:cNvCxnSpPr>
          <p:nvPr/>
        </p:nvCxnSpPr>
        <p:spPr>
          <a:xfrm flipV="1">
            <a:off x="9350579" y="5778222"/>
            <a:ext cx="319930" cy="2109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07128CE4-CD85-0645-8346-A1C57FBAB46F}"/>
              </a:ext>
            </a:extLst>
          </p:cNvPr>
          <p:cNvCxnSpPr>
            <a:cxnSpLocks/>
            <a:stCxn id="7" idx="1"/>
            <a:endCxn id="4" idx="3"/>
          </p:cNvCxnSpPr>
          <p:nvPr/>
        </p:nvCxnSpPr>
        <p:spPr>
          <a:xfrm flipH="1" flipV="1">
            <a:off x="3939746" y="1411298"/>
            <a:ext cx="3199834" cy="453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A6329B15-FE0B-FB4C-B7C3-FFF1345CA733}"/>
              </a:ext>
            </a:extLst>
          </p:cNvPr>
          <p:cNvCxnSpPr>
            <a:cxnSpLocks/>
            <a:stCxn id="48" idx="3"/>
            <a:endCxn id="51" idx="1"/>
          </p:cNvCxnSpPr>
          <p:nvPr/>
        </p:nvCxnSpPr>
        <p:spPr>
          <a:xfrm>
            <a:off x="8015801" y="437091"/>
            <a:ext cx="215572" cy="888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F27BB10-0C85-AE47-9572-1ED8DB35F321}"/>
              </a:ext>
            </a:extLst>
          </p:cNvPr>
          <p:cNvCxnSpPr>
            <a:cxnSpLocks/>
            <a:stCxn id="51" idx="2"/>
            <a:endCxn id="50" idx="1"/>
          </p:cNvCxnSpPr>
          <p:nvPr/>
        </p:nvCxnSpPr>
        <p:spPr>
          <a:xfrm>
            <a:off x="8888342" y="909035"/>
            <a:ext cx="1564335" cy="941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A1A52B61-2440-104B-AEF4-386E13811BE3}"/>
              </a:ext>
            </a:extLst>
          </p:cNvPr>
          <p:cNvCxnSpPr>
            <a:cxnSpLocks/>
            <a:stCxn id="79" idx="3"/>
            <a:endCxn id="185" idx="1"/>
          </p:cNvCxnSpPr>
          <p:nvPr/>
        </p:nvCxnSpPr>
        <p:spPr>
          <a:xfrm>
            <a:off x="4786812" y="5535554"/>
            <a:ext cx="915831" cy="937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5CD41BE-508E-5042-8810-BD76DFF0990C}"/>
              </a:ext>
            </a:extLst>
          </p:cNvPr>
          <p:cNvCxnSpPr>
            <a:cxnSpLocks/>
            <a:stCxn id="9" idx="4"/>
            <a:endCxn id="79" idx="0"/>
          </p:cNvCxnSpPr>
          <p:nvPr/>
        </p:nvCxnSpPr>
        <p:spPr>
          <a:xfrm flipH="1">
            <a:off x="3836335" y="3982996"/>
            <a:ext cx="1866308" cy="11616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07F51E23-37C8-4E4C-BF79-76AA138F5157}"/>
              </a:ext>
            </a:extLst>
          </p:cNvPr>
          <p:cNvCxnSpPr>
            <a:cxnSpLocks/>
            <a:stCxn id="78" idx="1"/>
            <a:endCxn id="128" idx="3"/>
          </p:cNvCxnSpPr>
          <p:nvPr/>
        </p:nvCxnSpPr>
        <p:spPr>
          <a:xfrm flipH="1">
            <a:off x="6739854" y="5537618"/>
            <a:ext cx="135585" cy="141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011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6F7953-D1F0-434B-B376-92D98C62F535}"/>
              </a:ext>
            </a:extLst>
          </p:cNvPr>
          <p:cNvSpPr/>
          <p:nvPr/>
        </p:nvSpPr>
        <p:spPr>
          <a:xfrm>
            <a:off x="1975365" y="3696264"/>
            <a:ext cx="2174790" cy="84611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CHILD’S EARLY EXPERIENCES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3C898FE-98B2-7540-A08D-A6F7F08E69CF}"/>
              </a:ext>
            </a:extLst>
          </p:cNvPr>
          <p:cNvSpPr/>
          <p:nvPr/>
        </p:nvSpPr>
        <p:spPr>
          <a:xfrm>
            <a:off x="8719038" y="5012103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AEA054-58A3-954B-8C15-74ADFF355CB2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FOSTER CARER RESPONSES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A97D10-4331-4744-8F40-2E7E7B39270B}"/>
              </a:ext>
            </a:extLst>
          </p:cNvPr>
          <p:cNvCxnSpPr>
            <a:cxnSpLocks/>
            <a:stCxn id="9" idx="0"/>
            <a:endCxn id="32" idx="2"/>
          </p:cNvCxnSpPr>
          <p:nvPr/>
        </p:nvCxnSpPr>
        <p:spPr>
          <a:xfrm flipH="1" flipV="1">
            <a:off x="3176489" y="2045408"/>
            <a:ext cx="2526154" cy="784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9E492F-6CB7-C84E-B78F-0E011EB44101}"/>
              </a:ext>
            </a:extLst>
          </p:cNvPr>
          <p:cNvCxnSpPr>
            <a:cxnSpLocks/>
            <a:stCxn id="9" idx="2"/>
            <a:endCxn id="5" idx="3"/>
          </p:cNvCxnSpPr>
          <p:nvPr/>
        </p:nvCxnSpPr>
        <p:spPr>
          <a:xfrm flipH="1">
            <a:off x="4150155" y="3406347"/>
            <a:ext cx="409488" cy="7129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6B0C09-281B-DA4D-B1D8-4117A096F5A2}"/>
              </a:ext>
            </a:extLst>
          </p:cNvPr>
          <p:cNvCxnSpPr>
            <a:cxnSpLocks/>
            <a:stCxn id="9" idx="7"/>
            <a:endCxn id="50" idx="1"/>
          </p:cNvCxnSpPr>
          <p:nvPr/>
        </p:nvCxnSpPr>
        <p:spPr>
          <a:xfrm flipV="1">
            <a:off x="6510866" y="1796107"/>
            <a:ext cx="1872661" cy="12024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7F00B1-56C7-4649-AAFF-CAF5BEFDB985}"/>
              </a:ext>
            </a:extLst>
          </p:cNvPr>
          <p:cNvCxnSpPr>
            <a:cxnSpLocks/>
            <a:stCxn id="8" idx="1"/>
            <a:endCxn id="9" idx="5"/>
          </p:cNvCxnSpPr>
          <p:nvPr/>
        </p:nvCxnSpPr>
        <p:spPr>
          <a:xfrm flipH="1" flipV="1">
            <a:off x="6510866" y="3814099"/>
            <a:ext cx="2208172" cy="1581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59E1CA2-4AC5-C842-9629-F10E8568AB75}"/>
              </a:ext>
            </a:extLst>
          </p:cNvPr>
          <p:cNvSpPr/>
          <p:nvPr/>
        </p:nvSpPr>
        <p:spPr>
          <a:xfrm>
            <a:off x="133812" y="54857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8E270A7-2542-F44D-BF0E-A6B7F0EA3E05}"/>
              </a:ext>
            </a:extLst>
          </p:cNvPr>
          <p:cNvSpPr/>
          <p:nvPr/>
        </p:nvSpPr>
        <p:spPr>
          <a:xfrm>
            <a:off x="285457" y="1297445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033E3D1-B348-BF46-92BD-786943561F6F}"/>
              </a:ext>
            </a:extLst>
          </p:cNvPr>
          <p:cNvSpPr/>
          <p:nvPr/>
        </p:nvSpPr>
        <p:spPr>
          <a:xfrm>
            <a:off x="4581006" y="165432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8A9842AB-9687-8D4E-B118-AA573F3DECB7}"/>
              </a:ext>
            </a:extLst>
          </p:cNvPr>
          <p:cNvSpPr/>
          <p:nvPr/>
        </p:nvSpPr>
        <p:spPr>
          <a:xfrm>
            <a:off x="2089838" y="1213751"/>
            <a:ext cx="2173302" cy="83165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PROVIDING SAFETY, SECURITY AND LOVE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9EDDA3-4D74-5543-8A28-604003D6097E}"/>
              </a:ext>
            </a:extLst>
          </p:cNvPr>
          <p:cNvCxnSpPr>
            <a:cxnSpLocks/>
            <a:stCxn id="32" idx="1"/>
            <a:endCxn id="30" idx="3"/>
          </p:cNvCxnSpPr>
          <p:nvPr/>
        </p:nvCxnSpPr>
        <p:spPr>
          <a:xfrm flipH="1" flipV="1">
            <a:off x="1418159" y="1619751"/>
            <a:ext cx="671679" cy="98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312155-FD1B-6E4C-874D-9A8F15CEC0E8}"/>
              </a:ext>
            </a:extLst>
          </p:cNvPr>
          <p:cNvCxnSpPr>
            <a:cxnSpLocks/>
            <a:stCxn id="32" idx="1"/>
            <a:endCxn id="29" idx="3"/>
          </p:cNvCxnSpPr>
          <p:nvPr/>
        </p:nvCxnSpPr>
        <p:spPr>
          <a:xfrm flipH="1" flipV="1">
            <a:off x="1147066" y="870880"/>
            <a:ext cx="942772" cy="758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E74059-E893-B543-A721-A5C08E834957}"/>
              </a:ext>
            </a:extLst>
          </p:cNvPr>
          <p:cNvCxnSpPr>
            <a:cxnSpLocks/>
            <a:stCxn id="31" idx="1"/>
            <a:endCxn id="32" idx="3"/>
          </p:cNvCxnSpPr>
          <p:nvPr/>
        </p:nvCxnSpPr>
        <p:spPr>
          <a:xfrm flipH="1">
            <a:off x="4263140" y="548491"/>
            <a:ext cx="317866" cy="10810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67DCF90-372F-1146-828A-8DAD06198BF9}"/>
              </a:ext>
            </a:extLst>
          </p:cNvPr>
          <p:cNvSpPr/>
          <p:nvPr/>
        </p:nvSpPr>
        <p:spPr>
          <a:xfrm>
            <a:off x="6875439" y="124578"/>
            <a:ext cx="1174179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not chosen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15639D-C049-E747-966C-5EBFCC2FC345}"/>
              </a:ext>
            </a:extLst>
          </p:cNvPr>
          <p:cNvSpPr/>
          <p:nvPr/>
        </p:nvSpPr>
        <p:spPr>
          <a:xfrm>
            <a:off x="8383527" y="1201660"/>
            <a:ext cx="2009358" cy="11888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 THE RESULT OF EARLY EXPERIENCES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E1BB8FB-17D9-854A-8ABA-426B9A399C62}"/>
              </a:ext>
            </a:extLst>
          </p:cNvPr>
          <p:cNvSpPr/>
          <p:nvPr/>
        </p:nvSpPr>
        <p:spPr>
          <a:xfrm>
            <a:off x="8576608" y="90924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5526406-B8C1-3448-90B3-F29F8FDBC7A1}"/>
              </a:ext>
            </a:extLst>
          </p:cNvPr>
          <p:cNvSpPr/>
          <p:nvPr/>
        </p:nvSpPr>
        <p:spPr>
          <a:xfrm>
            <a:off x="8175075" y="2551030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6E7683-8F7E-B34E-B8CD-7A2DEF6A8449}"/>
              </a:ext>
            </a:extLst>
          </p:cNvPr>
          <p:cNvCxnSpPr>
            <a:cxnSpLocks/>
            <a:stCxn id="48" idx="2"/>
            <a:endCxn id="50" idx="0"/>
          </p:cNvCxnSpPr>
          <p:nvPr/>
        </p:nvCxnSpPr>
        <p:spPr>
          <a:xfrm>
            <a:off x="7462529" y="769190"/>
            <a:ext cx="1925677" cy="4324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6DDC188-39DB-0B4E-B28A-6451F2A75783}"/>
              </a:ext>
            </a:extLst>
          </p:cNvPr>
          <p:cNvCxnSpPr>
            <a:cxnSpLocks/>
            <a:stCxn id="52" idx="3"/>
            <a:endCxn id="50" idx="2"/>
          </p:cNvCxnSpPr>
          <p:nvPr/>
        </p:nvCxnSpPr>
        <p:spPr>
          <a:xfrm flipV="1">
            <a:off x="9085359" y="2390553"/>
            <a:ext cx="302847" cy="4109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DFC933-3A51-6944-98D2-E780D1E818A0}"/>
              </a:ext>
            </a:extLst>
          </p:cNvPr>
          <p:cNvCxnSpPr>
            <a:cxnSpLocks/>
            <a:stCxn id="48" idx="1"/>
            <a:endCxn id="31" idx="3"/>
          </p:cNvCxnSpPr>
          <p:nvPr/>
        </p:nvCxnSpPr>
        <p:spPr>
          <a:xfrm flipH="1">
            <a:off x="5969081" y="446884"/>
            <a:ext cx="906358" cy="1016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5C3399E3-6DBF-ED40-9292-C17C87A7D9F1}"/>
              </a:ext>
            </a:extLst>
          </p:cNvPr>
          <p:cNvSpPr/>
          <p:nvPr/>
        </p:nvSpPr>
        <p:spPr>
          <a:xfrm>
            <a:off x="3189909" y="6226223"/>
            <a:ext cx="1301778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3458E31-A03F-0848-BEE3-9DEC39E64C04}"/>
              </a:ext>
            </a:extLst>
          </p:cNvPr>
          <p:cNvSpPr/>
          <p:nvPr/>
        </p:nvSpPr>
        <p:spPr>
          <a:xfrm>
            <a:off x="8939328" y="3216863"/>
            <a:ext cx="2267323" cy="88128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 VARIED BUT INTENSE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1BC54E83-E872-0248-B7B6-DE172525C5EF}"/>
              </a:ext>
            </a:extLst>
          </p:cNvPr>
          <p:cNvSpPr/>
          <p:nvPr/>
        </p:nvSpPr>
        <p:spPr>
          <a:xfrm>
            <a:off x="10847076" y="4350547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Jekyll and Hyde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7761215-2750-5B49-9330-1C59421F201D}"/>
              </a:ext>
            </a:extLst>
          </p:cNvPr>
          <p:cNvSpPr/>
          <p:nvPr/>
        </p:nvSpPr>
        <p:spPr>
          <a:xfrm>
            <a:off x="8142862" y="4332552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Intensity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D9ECEA8-700D-8040-A3AF-A4C50DFA1CD0}"/>
              </a:ext>
            </a:extLst>
          </p:cNvPr>
          <p:cNvCxnSpPr>
            <a:cxnSpLocks/>
            <a:stCxn id="103" idx="0"/>
            <a:endCxn id="101" idx="2"/>
          </p:cNvCxnSpPr>
          <p:nvPr/>
        </p:nvCxnSpPr>
        <p:spPr>
          <a:xfrm flipH="1" flipV="1">
            <a:off x="10072990" y="4098150"/>
            <a:ext cx="1356311" cy="252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447901-F50F-8B45-B8B4-F29E4BBB1D16}"/>
              </a:ext>
            </a:extLst>
          </p:cNvPr>
          <p:cNvCxnSpPr>
            <a:cxnSpLocks/>
            <a:stCxn id="104" idx="0"/>
            <a:endCxn id="101" idx="2"/>
          </p:cNvCxnSpPr>
          <p:nvPr/>
        </p:nvCxnSpPr>
        <p:spPr>
          <a:xfrm flipV="1">
            <a:off x="8725087" y="4098150"/>
            <a:ext cx="1347903" cy="2344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B6994EB-9389-AC46-A666-4E168B4E4C44}"/>
              </a:ext>
            </a:extLst>
          </p:cNvPr>
          <p:cNvCxnSpPr>
            <a:cxnSpLocks/>
            <a:stCxn id="101" idx="1"/>
            <a:endCxn id="9" idx="6"/>
          </p:cNvCxnSpPr>
          <p:nvPr/>
        </p:nvCxnSpPr>
        <p:spPr>
          <a:xfrm flipH="1" flipV="1">
            <a:off x="6845643" y="3406347"/>
            <a:ext cx="2093685" cy="251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38E17098-D750-B342-B603-FD3340BA0427}"/>
              </a:ext>
            </a:extLst>
          </p:cNvPr>
          <p:cNvSpPr/>
          <p:nvPr/>
        </p:nvSpPr>
        <p:spPr>
          <a:xfrm>
            <a:off x="5235555" y="5246458"/>
            <a:ext cx="1504299" cy="61059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Characteristics</a:t>
            </a:r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4F4045D4-9F6C-D34E-B0E2-74DB3C29027C}"/>
              </a:ext>
            </a:extLst>
          </p:cNvPr>
          <p:cNvSpPr/>
          <p:nvPr/>
        </p:nvSpPr>
        <p:spPr>
          <a:xfrm>
            <a:off x="276314" y="2969161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E4988E76-CE71-6C4D-9FAA-4027660F26A4}"/>
              </a:ext>
            </a:extLst>
          </p:cNvPr>
          <p:cNvSpPr/>
          <p:nvPr/>
        </p:nvSpPr>
        <p:spPr>
          <a:xfrm>
            <a:off x="1560222" y="6066456"/>
            <a:ext cx="1258444" cy="59256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CF4255E-9F56-FE4A-A511-8706FD37A7B1}"/>
              </a:ext>
            </a:extLst>
          </p:cNvPr>
          <p:cNvCxnSpPr>
            <a:cxnSpLocks/>
            <a:stCxn id="5" idx="1"/>
            <a:endCxn id="135" idx="3"/>
          </p:cNvCxnSpPr>
          <p:nvPr/>
        </p:nvCxnSpPr>
        <p:spPr>
          <a:xfrm flipH="1" flipV="1">
            <a:off x="1424145" y="3352221"/>
            <a:ext cx="551220" cy="7670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85FFBF9-C11A-7444-B984-AAEF9BCCCCED}"/>
              </a:ext>
            </a:extLst>
          </p:cNvPr>
          <p:cNvCxnSpPr>
            <a:cxnSpLocks/>
            <a:stCxn id="5" idx="2"/>
            <a:endCxn id="137" idx="0"/>
          </p:cNvCxnSpPr>
          <p:nvPr/>
        </p:nvCxnSpPr>
        <p:spPr>
          <a:xfrm flipH="1">
            <a:off x="2189444" y="4542376"/>
            <a:ext cx="873316" cy="1524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BEF1B56-A886-4446-A92F-2497C2B96ACC}"/>
              </a:ext>
            </a:extLst>
          </p:cNvPr>
          <p:cNvSpPr/>
          <p:nvPr/>
        </p:nvSpPr>
        <p:spPr>
          <a:xfrm>
            <a:off x="10616748" y="6201508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Isolating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1AC4BDE-51C2-E047-8279-1FE230682C31}"/>
              </a:ext>
            </a:extLst>
          </p:cNvPr>
          <p:cNvSpPr/>
          <p:nvPr/>
        </p:nvSpPr>
        <p:spPr>
          <a:xfrm>
            <a:off x="6875439" y="5249030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Reflections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9D65085-15D8-4D46-8562-DC4A876AEC62}"/>
              </a:ext>
            </a:extLst>
          </p:cNvPr>
          <p:cNvSpPr/>
          <p:nvPr/>
        </p:nvSpPr>
        <p:spPr>
          <a:xfrm>
            <a:off x="1799116" y="2351863"/>
            <a:ext cx="1932915" cy="8316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REFERENCE TO A ‘NORMAL’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ACD8D73-8C67-0947-B746-A9E822459728}"/>
              </a:ext>
            </a:extLst>
          </p:cNvPr>
          <p:cNvCxnSpPr>
            <a:cxnSpLocks/>
            <a:stCxn id="80" idx="3"/>
            <a:endCxn id="9" idx="1"/>
          </p:cNvCxnSpPr>
          <p:nvPr/>
        </p:nvCxnSpPr>
        <p:spPr>
          <a:xfrm>
            <a:off x="3732031" y="2767692"/>
            <a:ext cx="1162389" cy="2309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8DFB7F-A585-6B45-AFE1-3BDB6432AE78}"/>
              </a:ext>
            </a:extLst>
          </p:cNvPr>
          <p:cNvCxnSpPr>
            <a:cxnSpLocks/>
            <a:stCxn id="8" idx="2"/>
            <a:endCxn id="77" idx="0"/>
          </p:cNvCxnSpPr>
          <p:nvPr/>
        </p:nvCxnSpPr>
        <p:spPr>
          <a:xfrm>
            <a:off x="9670509" y="5778222"/>
            <a:ext cx="1596601" cy="4232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72F5CCA-F71C-FE4C-A47A-816FB8FD10EC}"/>
              </a:ext>
            </a:extLst>
          </p:cNvPr>
          <p:cNvCxnSpPr>
            <a:cxnSpLocks/>
            <a:stCxn id="8" idx="1"/>
            <a:endCxn id="78" idx="3"/>
          </p:cNvCxnSpPr>
          <p:nvPr/>
        </p:nvCxnSpPr>
        <p:spPr>
          <a:xfrm flipH="1">
            <a:off x="8222042" y="5395163"/>
            <a:ext cx="496996" cy="1424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5D00A857-AFD8-C247-8C11-8A6131F81A94}"/>
              </a:ext>
            </a:extLst>
          </p:cNvPr>
          <p:cNvSpPr/>
          <p:nvPr/>
        </p:nvSpPr>
        <p:spPr>
          <a:xfrm>
            <a:off x="9465725" y="4346881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FC791DF-2F30-E04C-874C-C13B0578C530}"/>
              </a:ext>
            </a:extLst>
          </p:cNvPr>
          <p:cNvCxnSpPr>
            <a:cxnSpLocks/>
            <a:stCxn id="101" idx="2"/>
            <a:endCxn id="66" idx="0"/>
          </p:cNvCxnSpPr>
          <p:nvPr/>
        </p:nvCxnSpPr>
        <p:spPr>
          <a:xfrm flipH="1">
            <a:off x="10047950" y="4098150"/>
            <a:ext cx="25040" cy="2487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389333F3-0AAC-0D46-AB78-87C6326DEA10}"/>
              </a:ext>
            </a:extLst>
          </p:cNvPr>
          <p:cNvSpPr/>
          <p:nvPr/>
        </p:nvSpPr>
        <p:spPr>
          <a:xfrm>
            <a:off x="10347000" y="2618962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Survival Behaviours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05E4030-65F4-0348-B536-C8E1FEC90D1E}"/>
              </a:ext>
            </a:extLst>
          </p:cNvPr>
          <p:cNvCxnSpPr>
            <a:cxnSpLocks/>
            <a:stCxn id="86" idx="0"/>
            <a:endCxn id="50" idx="2"/>
          </p:cNvCxnSpPr>
          <p:nvPr/>
        </p:nvCxnSpPr>
        <p:spPr>
          <a:xfrm flipH="1" flipV="1">
            <a:off x="9388206" y="2390553"/>
            <a:ext cx="1573654" cy="2284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7617859D-78A2-504F-BA19-E7B99E442D5D}"/>
              </a:ext>
            </a:extLst>
          </p:cNvPr>
          <p:cNvSpPr/>
          <p:nvPr/>
        </p:nvSpPr>
        <p:spPr>
          <a:xfrm>
            <a:off x="2913859" y="86194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Teaching New Skills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DDD9DD8-C2B3-6E44-9866-3214D31811B2}"/>
              </a:ext>
            </a:extLst>
          </p:cNvPr>
          <p:cNvCxnSpPr>
            <a:cxnSpLocks/>
            <a:stCxn id="32" idx="0"/>
            <a:endCxn id="64" idx="2"/>
          </p:cNvCxnSpPr>
          <p:nvPr/>
        </p:nvCxnSpPr>
        <p:spPr>
          <a:xfrm flipV="1">
            <a:off x="3176489" y="730806"/>
            <a:ext cx="357267" cy="4829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5B67E53F-DD13-B34A-8B00-0DB09F0A497C}"/>
              </a:ext>
            </a:extLst>
          </p:cNvPr>
          <p:cNvSpPr/>
          <p:nvPr/>
        </p:nvSpPr>
        <p:spPr>
          <a:xfrm>
            <a:off x="2885857" y="5144657"/>
            <a:ext cx="1900955" cy="7817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99D1C7D-DE6E-254C-B6DE-01908E19E8EF}"/>
              </a:ext>
            </a:extLst>
          </p:cNvPr>
          <p:cNvCxnSpPr>
            <a:cxnSpLocks/>
            <a:stCxn id="79" idx="2"/>
            <a:endCxn id="99" idx="0"/>
          </p:cNvCxnSpPr>
          <p:nvPr/>
        </p:nvCxnSpPr>
        <p:spPr>
          <a:xfrm>
            <a:off x="3836335" y="5926450"/>
            <a:ext cx="4463" cy="2997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B8180503-FF46-FF4D-894B-F8F7F2CCF513}"/>
              </a:ext>
            </a:extLst>
          </p:cNvPr>
          <p:cNvSpPr/>
          <p:nvPr/>
        </p:nvSpPr>
        <p:spPr>
          <a:xfrm>
            <a:off x="5712365" y="4327825"/>
            <a:ext cx="1275987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Delighting in progress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48A3B2E-6727-BF4B-8B63-471E86010528}"/>
              </a:ext>
            </a:extLst>
          </p:cNvPr>
          <p:cNvCxnSpPr>
            <a:cxnSpLocks/>
            <a:stCxn id="78" idx="0"/>
            <a:endCxn id="106" idx="3"/>
          </p:cNvCxnSpPr>
          <p:nvPr/>
        </p:nvCxnSpPr>
        <p:spPr>
          <a:xfrm flipH="1" flipV="1">
            <a:off x="6988352" y="4616413"/>
            <a:ext cx="560389" cy="6326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9E5B960-19A1-074D-98DD-3545E7B7CCAC}"/>
              </a:ext>
            </a:extLst>
          </p:cNvPr>
          <p:cNvCxnSpPr>
            <a:cxnSpLocks/>
            <a:stCxn id="79" idx="3"/>
            <a:endCxn id="106" idx="1"/>
          </p:cNvCxnSpPr>
          <p:nvPr/>
        </p:nvCxnSpPr>
        <p:spPr>
          <a:xfrm flipV="1">
            <a:off x="4786812" y="4616413"/>
            <a:ext cx="925553" cy="9191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2451F0F8-965B-7847-9FDB-90F511EAF054}"/>
              </a:ext>
            </a:extLst>
          </p:cNvPr>
          <p:cNvSpPr/>
          <p:nvPr/>
        </p:nvSpPr>
        <p:spPr>
          <a:xfrm>
            <a:off x="10767430" y="5387358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Impact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2C0A9852-AAA3-0243-B68B-DCCEC5ECF12C}"/>
              </a:ext>
            </a:extLst>
          </p:cNvPr>
          <p:cNvCxnSpPr>
            <a:cxnSpLocks/>
            <a:stCxn id="8" idx="3"/>
            <a:endCxn id="133" idx="1"/>
          </p:cNvCxnSpPr>
          <p:nvPr/>
        </p:nvCxnSpPr>
        <p:spPr>
          <a:xfrm>
            <a:off x="10621980" y="5395163"/>
            <a:ext cx="145450" cy="2807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BA2E65-F93B-9D40-8A4F-014EAFF88D3E}"/>
              </a:ext>
            </a:extLst>
          </p:cNvPr>
          <p:cNvCxnSpPr>
            <a:cxnSpLocks/>
            <a:stCxn id="82" idx="0"/>
            <a:endCxn id="31" idx="2"/>
          </p:cNvCxnSpPr>
          <p:nvPr/>
        </p:nvCxnSpPr>
        <p:spPr>
          <a:xfrm flipH="1" flipV="1">
            <a:off x="5275044" y="931550"/>
            <a:ext cx="732070" cy="854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A6D49BA9-DBA4-8646-BD87-3152A584E779}"/>
              </a:ext>
            </a:extLst>
          </p:cNvPr>
          <p:cNvSpPr/>
          <p:nvPr/>
        </p:nvSpPr>
        <p:spPr>
          <a:xfrm>
            <a:off x="5387217" y="1016996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Therapeutic Parenting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F643CF2F-AFF2-934E-989F-EB1819E77B53}"/>
              </a:ext>
            </a:extLst>
          </p:cNvPr>
          <p:cNvSpPr/>
          <p:nvPr/>
        </p:nvSpPr>
        <p:spPr>
          <a:xfrm>
            <a:off x="1202868" y="117398"/>
            <a:ext cx="1281165" cy="5277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Pre-empting issues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B89EBEF-0DF2-F94B-B825-1E6FEBE1CA46}"/>
              </a:ext>
            </a:extLst>
          </p:cNvPr>
          <p:cNvCxnSpPr>
            <a:cxnSpLocks/>
            <a:stCxn id="32" idx="0"/>
            <a:endCxn id="84" idx="2"/>
          </p:cNvCxnSpPr>
          <p:nvPr/>
        </p:nvCxnSpPr>
        <p:spPr>
          <a:xfrm flipH="1" flipV="1">
            <a:off x="1843451" y="645179"/>
            <a:ext cx="1333038" cy="5685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B1EAAB3-6430-6D43-AD88-5A9DD8AFE890}"/>
              </a:ext>
            </a:extLst>
          </p:cNvPr>
          <p:cNvSpPr/>
          <p:nvPr/>
        </p:nvSpPr>
        <p:spPr>
          <a:xfrm>
            <a:off x="164140" y="5534746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31E4B898-D442-0446-A415-2E0DEFFD9D4C}"/>
              </a:ext>
            </a:extLst>
          </p:cNvPr>
          <p:cNvCxnSpPr>
            <a:cxnSpLocks/>
            <a:stCxn id="120" idx="0"/>
            <a:endCxn id="5" idx="2"/>
          </p:cNvCxnSpPr>
          <p:nvPr/>
        </p:nvCxnSpPr>
        <p:spPr>
          <a:xfrm flipV="1">
            <a:off x="784037" y="4542376"/>
            <a:ext cx="2278723" cy="992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Rounded Rectangle 184">
            <a:extLst>
              <a:ext uri="{FF2B5EF4-FFF2-40B4-BE49-F238E27FC236}">
                <a16:creationId xmlns:a16="http://schemas.microsoft.com/office/drawing/2014/main" id="{6CF82491-0FA2-5148-BA30-8A5FFC7A757C}"/>
              </a:ext>
            </a:extLst>
          </p:cNvPr>
          <p:cNvSpPr/>
          <p:nvPr/>
        </p:nvSpPr>
        <p:spPr>
          <a:xfrm>
            <a:off x="5702643" y="6184280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Hopes for the future</a:t>
            </a: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754D35AF-1B54-6B41-A7A9-86CFD7D8BCFF}"/>
              </a:ext>
            </a:extLst>
          </p:cNvPr>
          <p:cNvCxnSpPr>
            <a:cxnSpLocks/>
            <a:stCxn id="185" idx="3"/>
            <a:endCxn id="78" idx="2"/>
          </p:cNvCxnSpPr>
          <p:nvPr/>
        </p:nvCxnSpPr>
        <p:spPr>
          <a:xfrm flipV="1">
            <a:off x="7049246" y="5826205"/>
            <a:ext cx="499495" cy="6466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F66B7F5E-071C-EC44-A98F-CB910171450D}"/>
              </a:ext>
            </a:extLst>
          </p:cNvPr>
          <p:cNvSpPr/>
          <p:nvPr/>
        </p:nvSpPr>
        <p:spPr>
          <a:xfrm>
            <a:off x="10079845" y="360979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experiences</a:t>
            </a:r>
          </a:p>
        </p:txBody>
      </p:sp>
      <p:sp>
        <p:nvSpPr>
          <p:cNvPr id="221" name="Rounded Rectangle 220">
            <a:extLst>
              <a:ext uri="{FF2B5EF4-FFF2-40B4-BE49-F238E27FC236}">
                <a16:creationId xmlns:a16="http://schemas.microsoft.com/office/drawing/2014/main" id="{6EE0F1C4-5A3B-874B-85D3-584E07D333E7}"/>
              </a:ext>
            </a:extLst>
          </p:cNvPr>
          <p:cNvSpPr/>
          <p:nvPr/>
        </p:nvSpPr>
        <p:spPr>
          <a:xfrm>
            <a:off x="10814715" y="1798622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Physical experiences</a:t>
            </a: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FFBCB7B8-048A-E141-A462-02AC581BE45F}"/>
              </a:ext>
            </a:extLst>
          </p:cNvPr>
          <p:cNvCxnSpPr>
            <a:cxnSpLocks/>
            <a:stCxn id="50" idx="3"/>
            <a:endCxn id="221" idx="1"/>
          </p:cNvCxnSpPr>
          <p:nvPr/>
        </p:nvCxnSpPr>
        <p:spPr>
          <a:xfrm>
            <a:off x="10392885" y="1796107"/>
            <a:ext cx="421830" cy="2529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56FD1600-E199-7340-A641-A8D4CD88B371}"/>
              </a:ext>
            </a:extLst>
          </p:cNvPr>
          <p:cNvCxnSpPr>
            <a:cxnSpLocks/>
            <a:stCxn id="50" idx="0"/>
            <a:endCxn id="220" idx="2"/>
          </p:cNvCxnSpPr>
          <p:nvPr/>
        </p:nvCxnSpPr>
        <p:spPr>
          <a:xfrm flipV="1">
            <a:off x="9388206" y="861885"/>
            <a:ext cx="1306499" cy="3397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E9B781A7-A5D1-0849-B23B-A4A0CCC820D6}"/>
              </a:ext>
            </a:extLst>
          </p:cNvPr>
          <p:cNvSpPr/>
          <p:nvPr/>
        </p:nvSpPr>
        <p:spPr>
          <a:xfrm>
            <a:off x="146602" y="4284526"/>
            <a:ext cx="1529163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Negative Consequences of CB for child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88A6A45-2A92-5347-BF0F-35BCDAFE022A}"/>
              </a:ext>
            </a:extLst>
          </p:cNvPr>
          <p:cNvCxnSpPr>
            <a:cxnSpLocks/>
            <a:stCxn id="5" idx="1"/>
            <a:endCxn id="93" idx="3"/>
          </p:cNvCxnSpPr>
          <p:nvPr/>
        </p:nvCxnSpPr>
        <p:spPr>
          <a:xfrm flipH="1">
            <a:off x="1675765" y="4119320"/>
            <a:ext cx="299600" cy="5451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E2D0C833-B338-4044-928F-46071DBE4D74}"/>
              </a:ext>
            </a:extLst>
          </p:cNvPr>
          <p:cNvSpPr/>
          <p:nvPr/>
        </p:nvSpPr>
        <p:spPr>
          <a:xfrm>
            <a:off x="8383526" y="5989181"/>
            <a:ext cx="1934106" cy="76789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Lack of information regarding child’s background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60A606CF-249B-5942-B8ED-A0A9B7E6BBC3}"/>
              </a:ext>
            </a:extLst>
          </p:cNvPr>
          <p:cNvCxnSpPr>
            <a:cxnSpLocks/>
            <a:stCxn id="112" idx="0"/>
            <a:endCxn id="8" idx="2"/>
          </p:cNvCxnSpPr>
          <p:nvPr/>
        </p:nvCxnSpPr>
        <p:spPr>
          <a:xfrm flipV="1">
            <a:off x="9350579" y="5778222"/>
            <a:ext cx="319930" cy="2109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07128CE4-CD85-0645-8346-A1C57FBAB46F}"/>
              </a:ext>
            </a:extLst>
          </p:cNvPr>
          <p:cNvCxnSpPr>
            <a:cxnSpLocks/>
            <a:stCxn id="50" idx="1"/>
            <a:endCxn id="32" idx="3"/>
          </p:cNvCxnSpPr>
          <p:nvPr/>
        </p:nvCxnSpPr>
        <p:spPr>
          <a:xfrm flipH="1" flipV="1">
            <a:off x="4263140" y="1629580"/>
            <a:ext cx="4120387" cy="1665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A6329B15-FE0B-FB4C-B7C3-FFF1345CA733}"/>
              </a:ext>
            </a:extLst>
          </p:cNvPr>
          <p:cNvCxnSpPr>
            <a:cxnSpLocks/>
            <a:stCxn id="48" idx="3"/>
            <a:endCxn id="51" idx="1"/>
          </p:cNvCxnSpPr>
          <p:nvPr/>
        </p:nvCxnSpPr>
        <p:spPr>
          <a:xfrm>
            <a:off x="8049618" y="446884"/>
            <a:ext cx="526990" cy="27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A1A52B61-2440-104B-AEF4-386E13811BE3}"/>
              </a:ext>
            </a:extLst>
          </p:cNvPr>
          <p:cNvCxnSpPr>
            <a:cxnSpLocks/>
            <a:stCxn id="79" idx="3"/>
            <a:endCxn id="185" idx="1"/>
          </p:cNvCxnSpPr>
          <p:nvPr/>
        </p:nvCxnSpPr>
        <p:spPr>
          <a:xfrm>
            <a:off x="4786812" y="5535554"/>
            <a:ext cx="915831" cy="937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5CD41BE-508E-5042-8810-BD76DFF0990C}"/>
              </a:ext>
            </a:extLst>
          </p:cNvPr>
          <p:cNvCxnSpPr>
            <a:cxnSpLocks/>
            <a:stCxn id="9" idx="4"/>
            <a:endCxn id="79" idx="0"/>
          </p:cNvCxnSpPr>
          <p:nvPr/>
        </p:nvCxnSpPr>
        <p:spPr>
          <a:xfrm flipH="1">
            <a:off x="3836335" y="3982996"/>
            <a:ext cx="1866308" cy="11616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07F51E23-37C8-4E4C-BF79-76AA138F5157}"/>
              </a:ext>
            </a:extLst>
          </p:cNvPr>
          <p:cNvCxnSpPr>
            <a:cxnSpLocks/>
            <a:stCxn id="78" idx="1"/>
            <a:endCxn id="128" idx="3"/>
          </p:cNvCxnSpPr>
          <p:nvPr/>
        </p:nvCxnSpPr>
        <p:spPr>
          <a:xfrm flipH="1">
            <a:off x="6739854" y="5537618"/>
            <a:ext cx="135585" cy="141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2794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6F7953-D1F0-434B-B376-92D98C62F535}"/>
              </a:ext>
            </a:extLst>
          </p:cNvPr>
          <p:cNvSpPr/>
          <p:nvPr/>
        </p:nvSpPr>
        <p:spPr>
          <a:xfrm>
            <a:off x="1975365" y="3696264"/>
            <a:ext cx="2174790" cy="84611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CHILD’S EARLY EXPERIENCES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3C898FE-98B2-7540-A08D-A6F7F08E69CF}"/>
              </a:ext>
            </a:extLst>
          </p:cNvPr>
          <p:cNvSpPr/>
          <p:nvPr/>
        </p:nvSpPr>
        <p:spPr>
          <a:xfrm>
            <a:off x="8719038" y="5012103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AEA054-58A3-954B-8C15-74ADFF355CB2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FOSTER CARER RESPONSES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A97D10-4331-4744-8F40-2E7E7B39270B}"/>
              </a:ext>
            </a:extLst>
          </p:cNvPr>
          <p:cNvCxnSpPr>
            <a:cxnSpLocks/>
            <a:stCxn id="9" idx="0"/>
            <a:endCxn id="32" idx="2"/>
          </p:cNvCxnSpPr>
          <p:nvPr/>
        </p:nvCxnSpPr>
        <p:spPr>
          <a:xfrm flipH="1" flipV="1">
            <a:off x="3176489" y="2045408"/>
            <a:ext cx="2526154" cy="7842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9E492F-6CB7-C84E-B78F-0E011EB44101}"/>
              </a:ext>
            </a:extLst>
          </p:cNvPr>
          <p:cNvCxnSpPr>
            <a:cxnSpLocks/>
            <a:stCxn id="9" idx="2"/>
            <a:endCxn id="5" idx="3"/>
          </p:cNvCxnSpPr>
          <p:nvPr/>
        </p:nvCxnSpPr>
        <p:spPr>
          <a:xfrm flipH="1">
            <a:off x="4150155" y="3406347"/>
            <a:ext cx="409488" cy="7129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6B0C09-281B-DA4D-B1D8-4117A096F5A2}"/>
              </a:ext>
            </a:extLst>
          </p:cNvPr>
          <p:cNvCxnSpPr>
            <a:cxnSpLocks/>
            <a:stCxn id="9" idx="7"/>
            <a:endCxn id="50" idx="1"/>
          </p:cNvCxnSpPr>
          <p:nvPr/>
        </p:nvCxnSpPr>
        <p:spPr>
          <a:xfrm flipV="1">
            <a:off x="6510866" y="1611207"/>
            <a:ext cx="1872661" cy="13873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7F00B1-56C7-4649-AAFF-CAF5BEFDB985}"/>
              </a:ext>
            </a:extLst>
          </p:cNvPr>
          <p:cNvCxnSpPr>
            <a:cxnSpLocks/>
            <a:stCxn id="8" idx="1"/>
            <a:endCxn id="9" idx="5"/>
          </p:cNvCxnSpPr>
          <p:nvPr/>
        </p:nvCxnSpPr>
        <p:spPr>
          <a:xfrm flipH="1" flipV="1">
            <a:off x="6510866" y="3814099"/>
            <a:ext cx="2208172" cy="1581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59E1CA2-4AC5-C842-9629-F10E8568AB75}"/>
              </a:ext>
            </a:extLst>
          </p:cNvPr>
          <p:cNvSpPr/>
          <p:nvPr/>
        </p:nvSpPr>
        <p:spPr>
          <a:xfrm>
            <a:off x="133812" y="54857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8E270A7-2542-F44D-BF0E-A6B7F0EA3E05}"/>
              </a:ext>
            </a:extLst>
          </p:cNvPr>
          <p:cNvSpPr/>
          <p:nvPr/>
        </p:nvSpPr>
        <p:spPr>
          <a:xfrm>
            <a:off x="285457" y="1297445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033E3D1-B348-BF46-92BD-786943561F6F}"/>
              </a:ext>
            </a:extLst>
          </p:cNvPr>
          <p:cNvSpPr/>
          <p:nvPr/>
        </p:nvSpPr>
        <p:spPr>
          <a:xfrm>
            <a:off x="4581006" y="165432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8A9842AB-9687-8D4E-B118-AA573F3DECB7}"/>
              </a:ext>
            </a:extLst>
          </p:cNvPr>
          <p:cNvSpPr/>
          <p:nvPr/>
        </p:nvSpPr>
        <p:spPr>
          <a:xfrm>
            <a:off x="2089838" y="1213751"/>
            <a:ext cx="2173302" cy="83165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PROVIDING SAFETY, SECURITY AND LOVE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9EDDA3-4D74-5543-8A28-604003D6097E}"/>
              </a:ext>
            </a:extLst>
          </p:cNvPr>
          <p:cNvCxnSpPr>
            <a:cxnSpLocks/>
            <a:stCxn id="32" idx="1"/>
            <a:endCxn id="30" idx="3"/>
          </p:cNvCxnSpPr>
          <p:nvPr/>
        </p:nvCxnSpPr>
        <p:spPr>
          <a:xfrm flipH="1" flipV="1">
            <a:off x="1418159" y="1619751"/>
            <a:ext cx="671679" cy="98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312155-FD1B-6E4C-874D-9A8F15CEC0E8}"/>
              </a:ext>
            </a:extLst>
          </p:cNvPr>
          <p:cNvCxnSpPr>
            <a:cxnSpLocks/>
            <a:stCxn id="32" idx="1"/>
            <a:endCxn id="29" idx="3"/>
          </p:cNvCxnSpPr>
          <p:nvPr/>
        </p:nvCxnSpPr>
        <p:spPr>
          <a:xfrm flipH="1" flipV="1">
            <a:off x="1147066" y="870880"/>
            <a:ext cx="942772" cy="7587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E74059-E893-B543-A721-A5C08E834957}"/>
              </a:ext>
            </a:extLst>
          </p:cNvPr>
          <p:cNvCxnSpPr>
            <a:cxnSpLocks/>
            <a:stCxn id="31" idx="1"/>
            <a:endCxn id="32" idx="3"/>
          </p:cNvCxnSpPr>
          <p:nvPr/>
        </p:nvCxnSpPr>
        <p:spPr>
          <a:xfrm flipH="1">
            <a:off x="4263140" y="548491"/>
            <a:ext cx="317866" cy="10810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67DCF90-372F-1146-828A-8DAD06198BF9}"/>
              </a:ext>
            </a:extLst>
          </p:cNvPr>
          <p:cNvSpPr/>
          <p:nvPr/>
        </p:nvSpPr>
        <p:spPr>
          <a:xfrm>
            <a:off x="6875439" y="124578"/>
            <a:ext cx="1174179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not chosen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15639D-C049-E747-966C-5EBFCC2FC345}"/>
              </a:ext>
            </a:extLst>
          </p:cNvPr>
          <p:cNvSpPr/>
          <p:nvPr/>
        </p:nvSpPr>
        <p:spPr>
          <a:xfrm>
            <a:off x="8383527" y="1201661"/>
            <a:ext cx="1664423" cy="81909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ETIOLOGY OF BEHAVIOUR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E1BB8FB-17D9-854A-8ABA-426B9A399C62}"/>
              </a:ext>
            </a:extLst>
          </p:cNvPr>
          <p:cNvSpPr/>
          <p:nvPr/>
        </p:nvSpPr>
        <p:spPr>
          <a:xfrm>
            <a:off x="8576608" y="90924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5526406-B8C1-3448-90B3-F29F8FDBC7A1}"/>
              </a:ext>
            </a:extLst>
          </p:cNvPr>
          <p:cNvSpPr/>
          <p:nvPr/>
        </p:nvSpPr>
        <p:spPr>
          <a:xfrm>
            <a:off x="7939387" y="2426274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6E7683-8F7E-B34E-B8CD-7A2DEF6A8449}"/>
              </a:ext>
            </a:extLst>
          </p:cNvPr>
          <p:cNvCxnSpPr>
            <a:cxnSpLocks/>
            <a:stCxn id="48" idx="2"/>
            <a:endCxn id="50" idx="0"/>
          </p:cNvCxnSpPr>
          <p:nvPr/>
        </p:nvCxnSpPr>
        <p:spPr>
          <a:xfrm>
            <a:off x="7462529" y="769190"/>
            <a:ext cx="1753210" cy="4324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6DDC188-39DB-0B4E-B28A-6451F2A75783}"/>
              </a:ext>
            </a:extLst>
          </p:cNvPr>
          <p:cNvCxnSpPr>
            <a:cxnSpLocks/>
            <a:stCxn id="52" idx="0"/>
            <a:endCxn id="50" idx="2"/>
          </p:cNvCxnSpPr>
          <p:nvPr/>
        </p:nvCxnSpPr>
        <p:spPr>
          <a:xfrm flipV="1">
            <a:off x="8394529" y="2020753"/>
            <a:ext cx="821210" cy="4055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DFC933-3A51-6944-98D2-E780D1E818A0}"/>
              </a:ext>
            </a:extLst>
          </p:cNvPr>
          <p:cNvCxnSpPr>
            <a:cxnSpLocks/>
            <a:stCxn id="48" idx="1"/>
            <a:endCxn id="31" idx="3"/>
          </p:cNvCxnSpPr>
          <p:nvPr/>
        </p:nvCxnSpPr>
        <p:spPr>
          <a:xfrm flipH="1">
            <a:off x="5969081" y="446884"/>
            <a:ext cx="906358" cy="1016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5C3399E3-6DBF-ED40-9292-C17C87A7D9F1}"/>
              </a:ext>
            </a:extLst>
          </p:cNvPr>
          <p:cNvSpPr/>
          <p:nvPr/>
        </p:nvSpPr>
        <p:spPr>
          <a:xfrm>
            <a:off x="4559643" y="6199278"/>
            <a:ext cx="1301778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3458E31-A03F-0848-BEE3-9DEC39E64C04}"/>
              </a:ext>
            </a:extLst>
          </p:cNvPr>
          <p:cNvSpPr/>
          <p:nvPr/>
        </p:nvSpPr>
        <p:spPr>
          <a:xfrm>
            <a:off x="8939328" y="3216863"/>
            <a:ext cx="2267323" cy="88128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1BC54E83-E872-0248-B7B6-DE172525C5EF}"/>
              </a:ext>
            </a:extLst>
          </p:cNvPr>
          <p:cNvSpPr/>
          <p:nvPr/>
        </p:nvSpPr>
        <p:spPr>
          <a:xfrm>
            <a:off x="10847076" y="4350547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Jekyll and Hyde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7761215-2750-5B49-9330-1C59421F201D}"/>
              </a:ext>
            </a:extLst>
          </p:cNvPr>
          <p:cNvSpPr/>
          <p:nvPr/>
        </p:nvSpPr>
        <p:spPr>
          <a:xfrm>
            <a:off x="8142862" y="4332552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Intense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D9ECEA8-700D-8040-A3AF-A4C50DFA1CD0}"/>
              </a:ext>
            </a:extLst>
          </p:cNvPr>
          <p:cNvCxnSpPr>
            <a:cxnSpLocks/>
            <a:stCxn id="103" idx="0"/>
            <a:endCxn id="101" idx="2"/>
          </p:cNvCxnSpPr>
          <p:nvPr/>
        </p:nvCxnSpPr>
        <p:spPr>
          <a:xfrm flipH="1" flipV="1">
            <a:off x="10072990" y="4098150"/>
            <a:ext cx="1356311" cy="2523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447901-F50F-8B45-B8B4-F29E4BBB1D16}"/>
              </a:ext>
            </a:extLst>
          </p:cNvPr>
          <p:cNvCxnSpPr>
            <a:cxnSpLocks/>
            <a:stCxn id="104" idx="0"/>
            <a:endCxn id="101" idx="2"/>
          </p:cNvCxnSpPr>
          <p:nvPr/>
        </p:nvCxnSpPr>
        <p:spPr>
          <a:xfrm flipV="1">
            <a:off x="8725087" y="4098150"/>
            <a:ext cx="1347903" cy="2344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B6994EB-9389-AC46-A666-4E168B4E4C44}"/>
              </a:ext>
            </a:extLst>
          </p:cNvPr>
          <p:cNvCxnSpPr>
            <a:cxnSpLocks/>
            <a:stCxn id="101" idx="1"/>
            <a:endCxn id="9" idx="6"/>
          </p:cNvCxnSpPr>
          <p:nvPr/>
        </p:nvCxnSpPr>
        <p:spPr>
          <a:xfrm flipH="1" flipV="1">
            <a:off x="6845643" y="3406347"/>
            <a:ext cx="2093685" cy="251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4F4045D4-9F6C-D34E-B0E2-74DB3C29027C}"/>
              </a:ext>
            </a:extLst>
          </p:cNvPr>
          <p:cNvSpPr/>
          <p:nvPr/>
        </p:nvSpPr>
        <p:spPr>
          <a:xfrm>
            <a:off x="276314" y="2969161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E4988E76-CE71-6C4D-9FAA-4027660F26A4}"/>
              </a:ext>
            </a:extLst>
          </p:cNvPr>
          <p:cNvSpPr/>
          <p:nvPr/>
        </p:nvSpPr>
        <p:spPr>
          <a:xfrm>
            <a:off x="1560222" y="6066456"/>
            <a:ext cx="1258444" cy="59256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CF4255E-9F56-FE4A-A511-8706FD37A7B1}"/>
              </a:ext>
            </a:extLst>
          </p:cNvPr>
          <p:cNvCxnSpPr>
            <a:cxnSpLocks/>
            <a:stCxn id="5" idx="1"/>
            <a:endCxn id="135" idx="3"/>
          </p:cNvCxnSpPr>
          <p:nvPr/>
        </p:nvCxnSpPr>
        <p:spPr>
          <a:xfrm flipH="1" flipV="1">
            <a:off x="1424145" y="3352221"/>
            <a:ext cx="551220" cy="7670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85FFBF9-C11A-7444-B984-AAEF9BCCCCED}"/>
              </a:ext>
            </a:extLst>
          </p:cNvPr>
          <p:cNvCxnSpPr>
            <a:cxnSpLocks/>
            <a:stCxn id="5" idx="2"/>
            <a:endCxn id="137" idx="0"/>
          </p:cNvCxnSpPr>
          <p:nvPr/>
        </p:nvCxnSpPr>
        <p:spPr>
          <a:xfrm flipH="1">
            <a:off x="2189444" y="4542376"/>
            <a:ext cx="873316" cy="1524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BEF1B56-A886-4446-A92F-2497C2B96ACC}"/>
              </a:ext>
            </a:extLst>
          </p:cNvPr>
          <p:cNvSpPr/>
          <p:nvPr/>
        </p:nvSpPr>
        <p:spPr>
          <a:xfrm>
            <a:off x="9905928" y="6201508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Isolating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1AC4BDE-51C2-E047-8279-1FE230682C31}"/>
              </a:ext>
            </a:extLst>
          </p:cNvPr>
          <p:cNvSpPr/>
          <p:nvPr/>
        </p:nvSpPr>
        <p:spPr>
          <a:xfrm>
            <a:off x="6875439" y="5249030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Reflections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9D65085-15D8-4D46-8562-DC4A876AEC62}"/>
              </a:ext>
            </a:extLst>
          </p:cNvPr>
          <p:cNvSpPr/>
          <p:nvPr/>
        </p:nvSpPr>
        <p:spPr>
          <a:xfrm>
            <a:off x="1799116" y="2351863"/>
            <a:ext cx="1932915" cy="8316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REFERENCE TO A ‘NORMAL’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ACD8D73-8C67-0947-B746-A9E822459728}"/>
              </a:ext>
            </a:extLst>
          </p:cNvPr>
          <p:cNvCxnSpPr>
            <a:cxnSpLocks/>
            <a:stCxn id="80" idx="3"/>
            <a:endCxn id="9" idx="1"/>
          </p:cNvCxnSpPr>
          <p:nvPr/>
        </p:nvCxnSpPr>
        <p:spPr>
          <a:xfrm>
            <a:off x="3732031" y="2767692"/>
            <a:ext cx="1162389" cy="2309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8DFB7F-A585-6B45-AFE1-3BDB6432AE78}"/>
              </a:ext>
            </a:extLst>
          </p:cNvPr>
          <p:cNvCxnSpPr>
            <a:cxnSpLocks/>
            <a:stCxn id="8" idx="2"/>
            <a:endCxn id="77" idx="0"/>
          </p:cNvCxnSpPr>
          <p:nvPr/>
        </p:nvCxnSpPr>
        <p:spPr>
          <a:xfrm>
            <a:off x="9670509" y="5778222"/>
            <a:ext cx="885781" cy="4232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72F5CCA-F71C-FE4C-A47A-816FB8FD10EC}"/>
              </a:ext>
            </a:extLst>
          </p:cNvPr>
          <p:cNvCxnSpPr>
            <a:cxnSpLocks/>
            <a:stCxn id="8" idx="1"/>
            <a:endCxn id="78" idx="3"/>
          </p:cNvCxnSpPr>
          <p:nvPr/>
        </p:nvCxnSpPr>
        <p:spPr>
          <a:xfrm flipH="1">
            <a:off x="8222042" y="5395163"/>
            <a:ext cx="496996" cy="1424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5D00A857-AFD8-C247-8C11-8A6131F81A94}"/>
              </a:ext>
            </a:extLst>
          </p:cNvPr>
          <p:cNvSpPr/>
          <p:nvPr/>
        </p:nvSpPr>
        <p:spPr>
          <a:xfrm>
            <a:off x="9465725" y="4346881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Varied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FC791DF-2F30-E04C-874C-C13B0578C530}"/>
              </a:ext>
            </a:extLst>
          </p:cNvPr>
          <p:cNvCxnSpPr>
            <a:cxnSpLocks/>
            <a:stCxn id="101" idx="2"/>
            <a:endCxn id="66" idx="0"/>
          </p:cNvCxnSpPr>
          <p:nvPr/>
        </p:nvCxnSpPr>
        <p:spPr>
          <a:xfrm flipH="1">
            <a:off x="10047950" y="4098150"/>
            <a:ext cx="25040" cy="2487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389333F3-0AAC-0D46-AB78-87C6326DEA10}"/>
              </a:ext>
            </a:extLst>
          </p:cNvPr>
          <p:cNvSpPr/>
          <p:nvPr/>
        </p:nvSpPr>
        <p:spPr>
          <a:xfrm>
            <a:off x="9432876" y="2497146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Survival Behaviours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05E4030-65F4-0348-B536-C8E1FEC90D1E}"/>
              </a:ext>
            </a:extLst>
          </p:cNvPr>
          <p:cNvCxnSpPr>
            <a:cxnSpLocks/>
            <a:stCxn id="86" idx="0"/>
            <a:endCxn id="50" idx="2"/>
          </p:cNvCxnSpPr>
          <p:nvPr/>
        </p:nvCxnSpPr>
        <p:spPr>
          <a:xfrm flipH="1" flipV="1">
            <a:off x="9215739" y="2020753"/>
            <a:ext cx="831997" cy="4763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7617859D-78A2-504F-BA19-E7B99E442D5D}"/>
              </a:ext>
            </a:extLst>
          </p:cNvPr>
          <p:cNvSpPr/>
          <p:nvPr/>
        </p:nvSpPr>
        <p:spPr>
          <a:xfrm>
            <a:off x="2913859" y="86194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Teaching New Skills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DDD9DD8-C2B3-6E44-9866-3214D31811B2}"/>
              </a:ext>
            </a:extLst>
          </p:cNvPr>
          <p:cNvCxnSpPr>
            <a:cxnSpLocks/>
            <a:stCxn id="32" idx="0"/>
            <a:endCxn id="64" idx="2"/>
          </p:cNvCxnSpPr>
          <p:nvPr/>
        </p:nvCxnSpPr>
        <p:spPr>
          <a:xfrm flipV="1">
            <a:off x="3176489" y="730806"/>
            <a:ext cx="357267" cy="4829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5B67E53F-DD13-B34A-8B00-0DB09F0A497C}"/>
              </a:ext>
            </a:extLst>
          </p:cNvPr>
          <p:cNvSpPr/>
          <p:nvPr/>
        </p:nvSpPr>
        <p:spPr>
          <a:xfrm>
            <a:off x="4022019" y="5062197"/>
            <a:ext cx="1900955" cy="7817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99D1C7D-DE6E-254C-B6DE-01908E19E8EF}"/>
              </a:ext>
            </a:extLst>
          </p:cNvPr>
          <p:cNvCxnSpPr>
            <a:cxnSpLocks/>
            <a:stCxn id="79" idx="2"/>
            <a:endCxn id="99" idx="0"/>
          </p:cNvCxnSpPr>
          <p:nvPr/>
        </p:nvCxnSpPr>
        <p:spPr>
          <a:xfrm>
            <a:off x="4972497" y="5843990"/>
            <a:ext cx="238035" cy="3552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2451F0F8-965B-7847-9FDB-90F511EAF054}"/>
              </a:ext>
            </a:extLst>
          </p:cNvPr>
          <p:cNvSpPr/>
          <p:nvPr/>
        </p:nvSpPr>
        <p:spPr>
          <a:xfrm>
            <a:off x="10767430" y="5387358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Impact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2C0A9852-AAA3-0243-B68B-DCCEC5ECF12C}"/>
              </a:ext>
            </a:extLst>
          </p:cNvPr>
          <p:cNvCxnSpPr>
            <a:cxnSpLocks/>
            <a:stCxn id="8" idx="3"/>
            <a:endCxn id="133" idx="1"/>
          </p:cNvCxnSpPr>
          <p:nvPr/>
        </p:nvCxnSpPr>
        <p:spPr>
          <a:xfrm>
            <a:off x="10621980" y="5395163"/>
            <a:ext cx="145450" cy="2807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F643CF2F-AFF2-934E-989F-EB1819E77B53}"/>
              </a:ext>
            </a:extLst>
          </p:cNvPr>
          <p:cNvSpPr/>
          <p:nvPr/>
        </p:nvSpPr>
        <p:spPr>
          <a:xfrm>
            <a:off x="1202868" y="117398"/>
            <a:ext cx="1281165" cy="5277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Pre-empting issues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B89EBEF-0DF2-F94B-B825-1E6FEBE1CA46}"/>
              </a:ext>
            </a:extLst>
          </p:cNvPr>
          <p:cNvCxnSpPr>
            <a:cxnSpLocks/>
            <a:stCxn id="32" idx="0"/>
            <a:endCxn id="84" idx="2"/>
          </p:cNvCxnSpPr>
          <p:nvPr/>
        </p:nvCxnSpPr>
        <p:spPr>
          <a:xfrm flipH="1" flipV="1">
            <a:off x="1843451" y="645179"/>
            <a:ext cx="1333038" cy="5685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B1EAAB3-6430-6D43-AD88-5A9DD8AFE890}"/>
              </a:ext>
            </a:extLst>
          </p:cNvPr>
          <p:cNvSpPr/>
          <p:nvPr/>
        </p:nvSpPr>
        <p:spPr>
          <a:xfrm>
            <a:off x="164140" y="5534746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31E4B898-D442-0446-A415-2E0DEFFD9D4C}"/>
              </a:ext>
            </a:extLst>
          </p:cNvPr>
          <p:cNvCxnSpPr>
            <a:cxnSpLocks/>
            <a:stCxn id="120" idx="0"/>
            <a:endCxn id="5" idx="2"/>
          </p:cNvCxnSpPr>
          <p:nvPr/>
        </p:nvCxnSpPr>
        <p:spPr>
          <a:xfrm flipV="1">
            <a:off x="784037" y="4542376"/>
            <a:ext cx="2278723" cy="9923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F66B7F5E-071C-EC44-A98F-CB910171450D}"/>
              </a:ext>
            </a:extLst>
          </p:cNvPr>
          <p:cNvSpPr/>
          <p:nvPr/>
        </p:nvSpPr>
        <p:spPr>
          <a:xfrm>
            <a:off x="10652249" y="512400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experiences</a:t>
            </a:r>
          </a:p>
        </p:txBody>
      </p:sp>
      <p:sp>
        <p:nvSpPr>
          <p:cNvPr id="221" name="Rounded Rectangle 220">
            <a:extLst>
              <a:ext uri="{FF2B5EF4-FFF2-40B4-BE49-F238E27FC236}">
                <a16:creationId xmlns:a16="http://schemas.microsoft.com/office/drawing/2014/main" id="{6EE0F1C4-5A3B-874B-85D3-584E07D333E7}"/>
              </a:ext>
            </a:extLst>
          </p:cNvPr>
          <p:cNvSpPr/>
          <p:nvPr/>
        </p:nvSpPr>
        <p:spPr>
          <a:xfrm>
            <a:off x="10814715" y="1798622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Physical experiences</a:t>
            </a: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FFBCB7B8-048A-E141-A462-02AC581BE45F}"/>
              </a:ext>
            </a:extLst>
          </p:cNvPr>
          <p:cNvCxnSpPr>
            <a:cxnSpLocks/>
            <a:stCxn id="50" idx="3"/>
            <a:endCxn id="221" idx="1"/>
          </p:cNvCxnSpPr>
          <p:nvPr/>
        </p:nvCxnSpPr>
        <p:spPr>
          <a:xfrm>
            <a:off x="10047950" y="1611207"/>
            <a:ext cx="766765" cy="4378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56FD1600-E199-7340-A641-A8D4CD88B371}"/>
              </a:ext>
            </a:extLst>
          </p:cNvPr>
          <p:cNvCxnSpPr>
            <a:cxnSpLocks/>
            <a:stCxn id="50" idx="3"/>
            <a:endCxn id="220" idx="2"/>
          </p:cNvCxnSpPr>
          <p:nvPr/>
        </p:nvCxnSpPr>
        <p:spPr>
          <a:xfrm flipV="1">
            <a:off x="10047950" y="1013306"/>
            <a:ext cx="1219159" cy="5979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E9B781A7-A5D1-0849-B23B-A4A0CCC820D6}"/>
              </a:ext>
            </a:extLst>
          </p:cNvPr>
          <p:cNvSpPr/>
          <p:nvPr/>
        </p:nvSpPr>
        <p:spPr>
          <a:xfrm>
            <a:off x="146602" y="4284526"/>
            <a:ext cx="1529163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Negative Consequences of CB for child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D88A6A45-2A92-5347-BF0F-35BCDAFE022A}"/>
              </a:ext>
            </a:extLst>
          </p:cNvPr>
          <p:cNvCxnSpPr>
            <a:cxnSpLocks/>
            <a:stCxn id="5" idx="1"/>
            <a:endCxn id="93" idx="3"/>
          </p:cNvCxnSpPr>
          <p:nvPr/>
        </p:nvCxnSpPr>
        <p:spPr>
          <a:xfrm flipH="1">
            <a:off x="1675765" y="4119320"/>
            <a:ext cx="299600" cy="5451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E2D0C833-B338-4044-928F-46071DBE4D74}"/>
              </a:ext>
            </a:extLst>
          </p:cNvPr>
          <p:cNvSpPr/>
          <p:nvPr/>
        </p:nvSpPr>
        <p:spPr>
          <a:xfrm>
            <a:off x="8313113" y="6136569"/>
            <a:ext cx="1386299" cy="5180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Frustration</a:t>
            </a:r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60A606CF-249B-5942-B8ED-A0A9B7E6BBC3}"/>
              </a:ext>
            </a:extLst>
          </p:cNvPr>
          <p:cNvCxnSpPr>
            <a:cxnSpLocks/>
            <a:stCxn id="112" idx="0"/>
            <a:endCxn id="8" idx="2"/>
          </p:cNvCxnSpPr>
          <p:nvPr/>
        </p:nvCxnSpPr>
        <p:spPr>
          <a:xfrm flipV="1">
            <a:off x="9006263" y="5778222"/>
            <a:ext cx="664246" cy="3583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07128CE4-CD85-0645-8346-A1C57FBAB46F}"/>
              </a:ext>
            </a:extLst>
          </p:cNvPr>
          <p:cNvCxnSpPr>
            <a:cxnSpLocks/>
            <a:stCxn id="50" idx="1"/>
            <a:endCxn id="32" idx="3"/>
          </p:cNvCxnSpPr>
          <p:nvPr/>
        </p:nvCxnSpPr>
        <p:spPr>
          <a:xfrm flipH="1">
            <a:off x="4263140" y="1611207"/>
            <a:ext cx="4120387" cy="183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A6329B15-FE0B-FB4C-B7C3-FFF1345CA733}"/>
              </a:ext>
            </a:extLst>
          </p:cNvPr>
          <p:cNvCxnSpPr>
            <a:cxnSpLocks/>
            <a:stCxn id="48" idx="3"/>
            <a:endCxn id="51" idx="1"/>
          </p:cNvCxnSpPr>
          <p:nvPr/>
        </p:nvCxnSpPr>
        <p:spPr>
          <a:xfrm>
            <a:off x="8049618" y="446884"/>
            <a:ext cx="526990" cy="27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5CD41BE-508E-5042-8810-BD76DFF0990C}"/>
              </a:ext>
            </a:extLst>
          </p:cNvPr>
          <p:cNvCxnSpPr>
            <a:cxnSpLocks/>
            <a:stCxn id="9" idx="4"/>
            <a:endCxn id="79" idx="0"/>
          </p:cNvCxnSpPr>
          <p:nvPr/>
        </p:nvCxnSpPr>
        <p:spPr>
          <a:xfrm flipH="1">
            <a:off x="4972497" y="3982996"/>
            <a:ext cx="730146" cy="1079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id="{07F51E23-37C8-4E4C-BF79-76AA138F5157}"/>
              </a:ext>
            </a:extLst>
          </p:cNvPr>
          <p:cNvCxnSpPr>
            <a:cxnSpLocks/>
            <a:stCxn id="78" idx="1"/>
            <a:endCxn id="79" idx="3"/>
          </p:cNvCxnSpPr>
          <p:nvPr/>
        </p:nvCxnSpPr>
        <p:spPr>
          <a:xfrm flipH="1" flipV="1">
            <a:off x="5922974" y="5453094"/>
            <a:ext cx="952465" cy="84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0C4E9ED6-61D5-F349-B2B0-4064A4DA3821}"/>
              </a:ext>
            </a:extLst>
          </p:cNvPr>
          <p:cNvCxnSpPr>
            <a:cxnSpLocks/>
            <a:stCxn id="50" idx="0"/>
            <a:endCxn id="51" idx="2"/>
          </p:cNvCxnSpPr>
          <p:nvPr/>
        </p:nvCxnSpPr>
        <p:spPr>
          <a:xfrm flipV="1">
            <a:off x="9215739" y="857043"/>
            <a:ext cx="17838" cy="3446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469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F443D51-73BB-674A-8E35-F1C5F9305147}"/>
              </a:ext>
            </a:extLst>
          </p:cNvPr>
          <p:cNvSpPr txBox="1"/>
          <p:nvPr/>
        </p:nvSpPr>
        <p:spPr>
          <a:xfrm>
            <a:off x="4731327" y="318654"/>
            <a:ext cx="27293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Foster Carers’ Responses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DEFD731A-ECA9-654D-BA97-E03F7B6370E1}"/>
              </a:ext>
            </a:extLst>
          </p:cNvPr>
          <p:cNvSpPr/>
          <p:nvPr/>
        </p:nvSpPr>
        <p:spPr>
          <a:xfrm>
            <a:off x="316679" y="6179126"/>
            <a:ext cx="11570521" cy="48188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REFERENCE TO A ‘NORMAL’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35F10DD-B40A-A34E-B379-A7FE283174C5}"/>
              </a:ext>
            </a:extLst>
          </p:cNvPr>
          <p:cNvSpPr/>
          <p:nvPr/>
        </p:nvSpPr>
        <p:spPr>
          <a:xfrm>
            <a:off x="3999523" y="4579198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C562248C-DC8B-7543-8739-8B0C68C51619}"/>
              </a:ext>
            </a:extLst>
          </p:cNvPr>
          <p:cNvSpPr/>
          <p:nvPr/>
        </p:nvSpPr>
        <p:spPr>
          <a:xfrm>
            <a:off x="3684127" y="5444124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0B827ED-495B-D644-A41A-5173B5F9F5EC}"/>
              </a:ext>
            </a:extLst>
          </p:cNvPr>
          <p:cNvSpPr/>
          <p:nvPr/>
        </p:nvSpPr>
        <p:spPr>
          <a:xfrm>
            <a:off x="186026" y="3576864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52D8FF1-7A97-3449-BFAF-BF72F34E524D}"/>
              </a:ext>
            </a:extLst>
          </p:cNvPr>
          <p:cNvSpPr/>
          <p:nvPr/>
        </p:nvSpPr>
        <p:spPr>
          <a:xfrm>
            <a:off x="1574101" y="4408086"/>
            <a:ext cx="2173302" cy="83165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PROVIDING SAFETY, SECURITY AND LOVE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0165852-8B00-9F4C-B470-91E517B27348}"/>
              </a:ext>
            </a:extLst>
          </p:cNvPr>
          <p:cNvCxnSpPr>
            <a:cxnSpLocks/>
            <a:stCxn id="7" idx="2"/>
            <a:endCxn id="5" idx="1"/>
          </p:cNvCxnSpPr>
          <p:nvPr/>
        </p:nvCxnSpPr>
        <p:spPr>
          <a:xfrm>
            <a:off x="2660752" y="5239743"/>
            <a:ext cx="1023375" cy="5266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90D3DD8-6D84-5149-B3F1-65841744FE9E}"/>
              </a:ext>
            </a:extLst>
          </p:cNvPr>
          <p:cNvCxnSpPr>
            <a:cxnSpLocks/>
            <a:stCxn id="7" idx="3"/>
            <a:endCxn id="4" idx="1"/>
          </p:cNvCxnSpPr>
          <p:nvPr/>
        </p:nvCxnSpPr>
        <p:spPr>
          <a:xfrm>
            <a:off x="3747403" y="4823915"/>
            <a:ext cx="252120" cy="77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751F47E-FC8F-A14F-8354-D35D995107F5}"/>
              </a:ext>
            </a:extLst>
          </p:cNvPr>
          <p:cNvCxnSpPr>
            <a:cxnSpLocks/>
            <a:stCxn id="6" idx="2"/>
            <a:endCxn id="7" idx="1"/>
          </p:cNvCxnSpPr>
          <p:nvPr/>
        </p:nvCxnSpPr>
        <p:spPr>
          <a:xfrm>
            <a:off x="880064" y="4342982"/>
            <a:ext cx="694037" cy="4809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1C26702C-112B-794C-AA5F-D52360DCA66E}"/>
              </a:ext>
            </a:extLst>
          </p:cNvPr>
          <p:cNvSpPr/>
          <p:nvPr/>
        </p:nvSpPr>
        <p:spPr>
          <a:xfrm>
            <a:off x="201357" y="5365545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Teaching new skills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5E491D2-E4C0-EA42-BBBC-A1F9930031C8}"/>
              </a:ext>
            </a:extLst>
          </p:cNvPr>
          <p:cNvCxnSpPr>
            <a:cxnSpLocks/>
            <a:stCxn id="7" idx="1"/>
            <a:endCxn id="11" idx="0"/>
          </p:cNvCxnSpPr>
          <p:nvPr/>
        </p:nvCxnSpPr>
        <p:spPr>
          <a:xfrm flipH="1">
            <a:off x="821254" y="4823915"/>
            <a:ext cx="752847" cy="5416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453C5710-5961-3A48-A7B0-E1AE949D8A97}"/>
              </a:ext>
            </a:extLst>
          </p:cNvPr>
          <p:cNvSpPr/>
          <p:nvPr/>
        </p:nvSpPr>
        <p:spPr>
          <a:xfrm>
            <a:off x="1762379" y="5507468"/>
            <a:ext cx="1281165" cy="5277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Pre-empting issues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0B9A250-295D-E044-B135-8E568A706F5B}"/>
              </a:ext>
            </a:extLst>
          </p:cNvPr>
          <p:cNvCxnSpPr>
            <a:cxnSpLocks/>
            <a:stCxn id="7" idx="2"/>
            <a:endCxn id="13" idx="0"/>
          </p:cNvCxnSpPr>
          <p:nvPr/>
        </p:nvCxnSpPr>
        <p:spPr>
          <a:xfrm flipH="1">
            <a:off x="2402962" y="5239743"/>
            <a:ext cx="257790" cy="2677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2446C826-9BE0-BE4D-B488-E703CF62E0D5}"/>
              </a:ext>
            </a:extLst>
          </p:cNvPr>
          <p:cNvSpPr/>
          <p:nvPr/>
        </p:nvSpPr>
        <p:spPr>
          <a:xfrm>
            <a:off x="1037117" y="2604901"/>
            <a:ext cx="1174179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Behaviour not chosen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9E936AF0-4CDB-E746-8895-9EFE3C7F7B12}"/>
              </a:ext>
            </a:extLst>
          </p:cNvPr>
          <p:cNvSpPr/>
          <p:nvPr/>
        </p:nvSpPr>
        <p:spPr>
          <a:xfrm>
            <a:off x="1747442" y="1301938"/>
            <a:ext cx="1664423" cy="81909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AETIOLOGY OF BEHAVIOUR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F005C465-FB0C-FC48-8EDA-78BD5EA64122}"/>
              </a:ext>
            </a:extLst>
          </p:cNvPr>
          <p:cNvSpPr/>
          <p:nvPr/>
        </p:nvSpPr>
        <p:spPr>
          <a:xfrm>
            <a:off x="2796730" y="2551551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7C2E26AC-ADE6-3549-9B78-86C2339E0650}"/>
              </a:ext>
            </a:extLst>
          </p:cNvPr>
          <p:cNvSpPr/>
          <p:nvPr/>
        </p:nvSpPr>
        <p:spPr>
          <a:xfrm>
            <a:off x="3835790" y="1206660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0F330A6-719A-AB4A-B316-62D6D6BFACE9}"/>
              </a:ext>
            </a:extLst>
          </p:cNvPr>
          <p:cNvCxnSpPr>
            <a:cxnSpLocks/>
            <a:stCxn id="35" idx="0"/>
            <a:endCxn id="36" idx="2"/>
          </p:cNvCxnSpPr>
          <p:nvPr/>
        </p:nvCxnSpPr>
        <p:spPr>
          <a:xfrm flipV="1">
            <a:off x="1624207" y="2121030"/>
            <a:ext cx="955447" cy="4838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A74A71CE-16CB-C14B-BA04-1F7EE804CB14}"/>
              </a:ext>
            </a:extLst>
          </p:cNvPr>
          <p:cNvCxnSpPr>
            <a:cxnSpLocks/>
            <a:stCxn id="38" idx="1"/>
            <a:endCxn id="36" idx="3"/>
          </p:cNvCxnSpPr>
          <p:nvPr/>
        </p:nvCxnSpPr>
        <p:spPr>
          <a:xfrm flipH="1">
            <a:off x="3411865" y="1457113"/>
            <a:ext cx="423925" cy="2543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4A8682B-D4F3-5042-BEA1-552C456315A3}"/>
              </a:ext>
            </a:extLst>
          </p:cNvPr>
          <p:cNvCxnSpPr>
            <a:cxnSpLocks/>
            <a:stCxn id="35" idx="2"/>
            <a:endCxn id="6" idx="0"/>
          </p:cNvCxnSpPr>
          <p:nvPr/>
        </p:nvCxnSpPr>
        <p:spPr>
          <a:xfrm flipH="1">
            <a:off x="880064" y="3249513"/>
            <a:ext cx="744143" cy="3273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666E4419-1878-824C-B8E8-6E8DB017E472}"/>
              </a:ext>
            </a:extLst>
          </p:cNvPr>
          <p:cNvSpPr/>
          <p:nvPr/>
        </p:nvSpPr>
        <p:spPr>
          <a:xfrm>
            <a:off x="1964794" y="364224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Survival behaviours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920D590-2A37-2E4B-8257-16A83EB98054}"/>
              </a:ext>
            </a:extLst>
          </p:cNvPr>
          <p:cNvCxnSpPr>
            <a:cxnSpLocks/>
            <a:stCxn id="42" idx="2"/>
            <a:endCxn id="36" idx="0"/>
          </p:cNvCxnSpPr>
          <p:nvPr/>
        </p:nvCxnSpPr>
        <p:spPr>
          <a:xfrm>
            <a:off x="2579654" y="865130"/>
            <a:ext cx="0" cy="4368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612E182C-6214-7347-AC1B-F8848486DCF4}"/>
              </a:ext>
            </a:extLst>
          </p:cNvPr>
          <p:cNvSpPr/>
          <p:nvPr/>
        </p:nvSpPr>
        <p:spPr>
          <a:xfrm>
            <a:off x="127213" y="1090982"/>
            <a:ext cx="1313938" cy="60692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Previous experiences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028A406-4779-A740-89E0-71F267FDDB10}"/>
              </a:ext>
            </a:extLst>
          </p:cNvPr>
          <p:cNvCxnSpPr>
            <a:cxnSpLocks/>
            <a:stCxn id="36" idx="1"/>
            <a:endCxn id="44" idx="3"/>
          </p:cNvCxnSpPr>
          <p:nvPr/>
        </p:nvCxnSpPr>
        <p:spPr>
          <a:xfrm flipH="1" flipV="1">
            <a:off x="1441151" y="1394446"/>
            <a:ext cx="306291" cy="3170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C758608-7246-0D49-9FB2-356868184F03}"/>
              </a:ext>
            </a:extLst>
          </p:cNvPr>
          <p:cNvCxnSpPr>
            <a:cxnSpLocks/>
            <a:stCxn id="35" idx="3"/>
            <a:endCxn id="37" idx="1"/>
          </p:cNvCxnSpPr>
          <p:nvPr/>
        </p:nvCxnSpPr>
        <p:spPr>
          <a:xfrm>
            <a:off x="2211296" y="2927207"/>
            <a:ext cx="585434" cy="74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33DCC50-86F9-7342-AAA7-7A2454521E54}"/>
              </a:ext>
            </a:extLst>
          </p:cNvPr>
          <p:cNvCxnSpPr>
            <a:cxnSpLocks/>
            <a:stCxn id="36" idx="2"/>
            <a:endCxn id="37" idx="0"/>
          </p:cNvCxnSpPr>
          <p:nvPr/>
        </p:nvCxnSpPr>
        <p:spPr>
          <a:xfrm>
            <a:off x="2579654" y="2121030"/>
            <a:ext cx="874045" cy="4305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AC3CFB41-E7DE-6643-999C-22040BA5F9D0}"/>
              </a:ext>
            </a:extLst>
          </p:cNvPr>
          <p:cNvSpPr/>
          <p:nvPr/>
        </p:nvSpPr>
        <p:spPr>
          <a:xfrm>
            <a:off x="8139480" y="5173734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3BB31DF9-0A69-6748-B65F-E06C520E2FEA}"/>
              </a:ext>
            </a:extLst>
          </p:cNvPr>
          <p:cNvSpPr/>
          <p:nvPr/>
        </p:nvSpPr>
        <p:spPr>
          <a:xfrm>
            <a:off x="10501811" y="5343028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Isolation</a:t>
            </a:r>
          </a:p>
        </p:txBody>
      </p:sp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8B73D441-97F4-5E40-86BF-A04B8CDE527B}"/>
              </a:ext>
            </a:extLst>
          </p:cNvPr>
          <p:cNvSpPr/>
          <p:nvPr/>
        </p:nvSpPr>
        <p:spPr>
          <a:xfrm>
            <a:off x="8355866" y="4274782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reflections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3CD211C-3BF3-F245-8826-0CA4FCBFBA10}"/>
              </a:ext>
            </a:extLst>
          </p:cNvPr>
          <p:cNvCxnSpPr>
            <a:cxnSpLocks/>
            <a:stCxn id="71" idx="3"/>
            <a:endCxn id="72" idx="1"/>
          </p:cNvCxnSpPr>
          <p:nvPr/>
        </p:nvCxnSpPr>
        <p:spPr>
          <a:xfrm>
            <a:off x="10042422" y="5556794"/>
            <a:ext cx="459389" cy="452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1DFFC69-194D-BA4B-972B-1CA3B5B1CE4F}"/>
              </a:ext>
            </a:extLst>
          </p:cNvPr>
          <p:cNvCxnSpPr>
            <a:cxnSpLocks/>
            <a:stCxn id="71" idx="0"/>
            <a:endCxn id="73" idx="2"/>
          </p:cNvCxnSpPr>
          <p:nvPr/>
        </p:nvCxnSpPr>
        <p:spPr>
          <a:xfrm flipH="1" flipV="1">
            <a:off x="9029168" y="4851957"/>
            <a:ext cx="61783" cy="3217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ounded Rectangle 75">
            <a:extLst>
              <a:ext uri="{FF2B5EF4-FFF2-40B4-BE49-F238E27FC236}">
                <a16:creationId xmlns:a16="http://schemas.microsoft.com/office/drawing/2014/main" id="{7914D157-9C78-8246-BDA1-EAF05730B6A1}"/>
              </a:ext>
            </a:extLst>
          </p:cNvPr>
          <p:cNvSpPr/>
          <p:nvPr/>
        </p:nvSpPr>
        <p:spPr>
          <a:xfrm>
            <a:off x="10392143" y="4438056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impact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B1BA329F-8264-E44B-A2D7-80D4B7DEED12}"/>
              </a:ext>
            </a:extLst>
          </p:cNvPr>
          <p:cNvCxnSpPr>
            <a:cxnSpLocks/>
            <a:stCxn id="71" idx="3"/>
            <a:endCxn id="76" idx="1"/>
          </p:cNvCxnSpPr>
          <p:nvPr/>
        </p:nvCxnSpPr>
        <p:spPr>
          <a:xfrm flipV="1">
            <a:off x="10042422" y="4726644"/>
            <a:ext cx="349721" cy="8301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0D86AD4-24BC-1745-9A3B-6350BB73684A}"/>
              </a:ext>
            </a:extLst>
          </p:cNvPr>
          <p:cNvSpPr/>
          <p:nvPr/>
        </p:nvSpPr>
        <p:spPr>
          <a:xfrm>
            <a:off x="6530888" y="5297791"/>
            <a:ext cx="1173156" cy="5180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Not knowing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D3D401B-B2D3-6246-917E-82F102858A09}"/>
              </a:ext>
            </a:extLst>
          </p:cNvPr>
          <p:cNvCxnSpPr>
            <a:cxnSpLocks/>
            <a:stCxn id="78" idx="3"/>
            <a:endCxn id="71" idx="1"/>
          </p:cNvCxnSpPr>
          <p:nvPr/>
        </p:nvCxnSpPr>
        <p:spPr>
          <a:xfrm>
            <a:off x="7704044" y="5556794"/>
            <a:ext cx="4354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DBDB93E2-8334-4041-94EC-9C7974F94050}"/>
              </a:ext>
            </a:extLst>
          </p:cNvPr>
          <p:cNvSpPr/>
          <p:nvPr/>
        </p:nvSpPr>
        <p:spPr>
          <a:xfrm>
            <a:off x="10704196" y="3357966"/>
            <a:ext cx="1301778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96DBE96C-73C2-FD45-9707-70E534E45149}"/>
              </a:ext>
            </a:extLst>
          </p:cNvPr>
          <p:cNvSpPr/>
          <p:nvPr/>
        </p:nvSpPr>
        <p:spPr>
          <a:xfrm>
            <a:off x="8591480" y="3242789"/>
            <a:ext cx="1900955" cy="7817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IMPROVEMENTS OVER TIME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0FED6C48-7B93-AF4C-95FD-DDBB21B2BEE0}"/>
              </a:ext>
            </a:extLst>
          </p:cNvPr>
          <p:cNvCxnSpPr>
            <a:cxnSpLocks/>
            <a:stCxn id="87" idx="1"/>
            <a:endCxn id="88" idx="3"/>
          </p:cNvCxnSpPr>
          <p:nvPr/>
        </p:nvCxnSpPr>
        <p:spPr>
          <a:xfrm flipH="1">
            <a:off x="10492435" y="3604611"/>
            <a:ext cx="211761" cy="290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6EB857D-0891-8E41-83EC-C219055E3FC6}"/>
              </a:ext>
            </a:extLst>
          </p:cNvPr>
          <p:cNvCxnSpPr>
            <a:cxnSpLocks/>
            <a:stCxn id="73" idx="0"/>
            <a:endCxn id="88" idx="2"/>
          </p:cNvCxnSpPr>
          <p:nvPr/>
        </p:nvCxnSpPr>
        <p:spPr>
          <a:xfrm flipV="1">
            <a:off x="9029168" y="4024582"/>
            <a:ext cx="512790" cy="25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6A237DAE-BD04-5943-A201-59B0AD315370}"/>
              </a:ext>
            </a:extLst>
          </p:cNvPr>
          <p:cNvSpPr/>
          <p:nvPr/>
        </p:nvSpPr>
        <p:spPr>
          <a:xfrm>
            <a:off x="5022379" y="2361502"/>
            <a:ext cx="2267323" cy="881287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929C4B67-110A-D847-ACD9-9514BADC5B99}"/>
              </a:ext>
            </a:extLst>
          </p:cNvPr>
          <p:cNvSpPr/>
          <p:nvPr/>
        </p:nvSpPr>
        <p:spPr>
          <a:xfrm>
            <a:off x="6472431" y="3722453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Jekyll and Hyde</a:t>
            </a: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8216AF91-DA1E-CA41-B39D-5ED0D1E3B314}"/>
              </a:ext>
            </a:extLst>
          </p:cNvPr>
          <p:cNvSpPr/>
          <p:nvPr/>
        </p:nvSpPr>
        <p:spPr>
          <a:xfrm>
            <a:off x="5082862" y="1295949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Intense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B75F7324-7987-8342-8E36-75D6E43B1289}"/>
              </a:ext>
            </a:extLst>
          </p:cNvPr>
          <p:cNvCxnSpPr>
            <a:cxnSpLocks/>
            <a:stCxn id="99" idx="0"/>
            <a:endCxn id="98" idx="2"/>
          </p:cNvCxnSpPr>
          <p:nvPr/>
        </p:nvCxnSpPr>
        <p:spPr>
          <a:xfrm flipH="1" flipV="1">
            <a:off x="6156041" y="3242789"/>
            <a:ext cx="898615" cy="479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4041BEBC-3450-B640-A1BB-C3D729427817}"/>
              </a:ext>
            </a:extLst>
          </p:cNvPr>
          <p:cNvCxnSpPr>
            <a:cxnSpLocks/>
            <a:stCxn id="100" idx="2"/>
            <a:endCxn id="98" idx="0"/>
          </p:cNvCxnSpPr>
          <p:nvPr/>
        </p:nvCxnSpPr>
        <p:spPr>
          <a:xfrm>
            <a:off x="5665087" y="1813953"/>
            <a:ext cx="490954" cy="5475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82D82C0D-ABCE-514D-A70F-6D383E84DA8B}"/>
              </a:ext>
            </a:extLst>
          </p:cNvPr>
          <p:cNvSpPr/>
          <p:nvPr/>
        </p:nvSpPr>
        <p:spPr>
          <a:xfrm>
            <a:off x="6553602" y="1295949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Varied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57F394DF-8E44-BB48-AB0F-E7153FAFE442}"/>
              </a:ext>
            </a:extLst>
          </p:cNvPr>
          <p:cNvCxnSpPr>
            <a:cxnSpLocks/>
            <a:stCxn id="98" idx="0"/>
            <a:endCxn id="103" idx="2"/>
          </p:cNvCxnSpPr>
          <p:nvPr/>
        </p:nvCxnSpPr>
        <p:spPr>
          <a:xfrm flipV="1">
            <a:off x="6156041" y="1813953"/>
            <a:ext cx="979786" cy="5475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ounded Rectangle 104">
            <a:extLst>
              <a:ext uri="{FF2B5EF4-FFF2-40B4-BE49-F238E27FC236}">
                <a16:creationId xmlns:a16="http://schemas.microsoft.com/office/drawing/2014/main" id="{C78F5190-4FBF-F247-8E49-392062FB1CDD}"/>
              </a:ext>
            </a:extLst>
          </p:cNvPr>
          <p:cNvSpPr/>
          <p:nvPr/>
        </p:nvSpPr>
        <p:spPr>
          <a:xfrm>
            <a:off x="8955027" y="1338867"/>
            <a:ext cx="2174790" cy="84611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CHILD’S EARLY EXPERIENCES</a:t>
            </a:r>
          </a:p>
        </p:txBody>
      </p: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1712AD2E-9794-1143-9E60-DFC56659C9D7}"/>
              </a:ext>
            </a:extLst>
          </p:cNvPr>
          <p:cNvSpPr/>
          <p:nvPr/>
        </p:nvSpPr>
        <p:spPr>
          <a:xfrm>
            <a:off x="8049759" y="254656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88109EB4-6D05-3A40-AA53-F364489D2A65}"/>
              </a:ext>
            </a:extLst>
          </p:cNvPr>
          <p:cNvSpPr/>
          <p:nvPr/>
        </p:nvSpPr>
        <p:spPr>
          <a:xfrm>
            <a:off x="8355866" y="2435179"/>
            <a:ext cx="1258444" cy="59256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17E8E13C-7427-FF4E-BEF3-CD94BA520EB9}"/>
              </a:ext>
            </a:extLst>
          </p:cNvPr>
          <p:cNvCxnSpPr>
            <a:cxnSpLocks/>
            <a:stCxn id="105" idx="0"/>
            <a:endCxn id="106" idx="2"/>
          </p:cNvCxnSpPr>
          <p:nvPr/>
        </p:nvCxnSpPr>
        <p:spPr>
          <a:xfrm flipH="1" flipV="1">
            <a:off x="8623675" y="1020775"/>
            <a:ext cx="1418747" cy="3180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4D6897CF-918D-AE46-9EBA-04F8B04754A5}"/>
              </a:ext>
            </a:extLst>
          </p:cNvPr>
          <p:cNvCxnSpPr>
            <a:cxnSpLocks/>
            <a:stCxn id="105" idx="2"/>
            <a:endCxn id="107" idx="0"/>
          </p:cNvCxnSpPr>
          <p:nvPr/>
        </p:nvCxnSpPr>
        <p:spPr>
          <a:xfrm flipH="1">
            <a:off x="8985088" y="2184979"/>
            <a:ext cx="1057334" cy="25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3280DD4B-5AE1-FD43-A68E-BA15A43C7A69}"/>
              </a:ext>
            </a:extLst>
          </p:cNvPr>
          <p:cNvSpPr/>
          <p:nvPr/>
        </p:nvSpPr>
        <p:spPr>
          <a:xfrm>
            <a:off x="10359062" y="2383434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C792F8AD-5CBE-E24B-981D-5B8F6557316D}"/>
              </a:ext>
            </a:extLst>
          </p:cNvPr>
          <p:cNvCxnSpPr>
            <a:cxnSpLocks/>
            <a:stCxn id="110" idx="0"/>
            <a:endCxn id="105" idx="2"/>
          </p:cNvCxnSpPr>
          <p:nvPr/>
        </p:nvCxnSpPr>
        <p:spPr>
          <a:xfrm flipH="1" flipV="1">
            <a:off x="10042422" y="2184979"/>
            <a:ext cx="936537" cy="1984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7F5AC33E-D329-ED46-827E-67E18F520FBD}"/>
              </a:ext>
            </a:extLst>
          </p:cNvPr>
          <p:cNvSpPr/>
          <p:nvPr/>
        </p:nvSpPr>
        <p:spPr>
          <a:xfrm>
            <a:off x="10300862" y="227892"/>
            <a:ext cx="1529163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Negative consequences of CB for child</a:t>
            </a:r>
          </a:p>
        </p:txBody>
      </p: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4BE39F2-A41F-C146-8060-80A34A038C73}"/>
              </a:ext>
            </a:extLst>
          </p:cNvPr>
          <p:cNvCxnSpPr>
            <a:cxnSpLocks/>
            <a:stCxn id="105" idx="0"/>
            <a:endCxn id="112" idx="2"/>
          </p:cNvCxnSpPr>
          <p:nvPr/>
        </p:nvCxnSpPr>
        <p:spPr>
          <a:xfrm flipV="1">
            <a:off x="10042422" y="987836"/>
            <a:ext cx="1023022" cy="3510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73D6C3C5-4869-F64F-BAF1-04033616A433}"/>
              </a:ext>
            </a:extLst>
          </p:cNvPr>
          <p:cNvCxnSpPr>
            <a:cxnSpLocks/>
            <a:stCxn id="13" idx="3"/>
            <a:endCxn id="5" idx="1"/>
          </p:cNvCxnSpPr>
          <p:nvPr/>
        </p:nvCxnSpPr>
        <p:spPr>
          <a:xfrm flipV="1">
            <a:off x="3043544" y="5766430"/>
            <a:ext cx="640583" cy="49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DD68F7C1-FA57-1D46-BA5B-3353C91FC820}"/>
              </a:ext>
            </a:extLst>
          </p:cNvPr>
          <p:cNvSpPr/>
          <p:nvPr/>
        </p:nvSpPr>
        <p:spPr>
          <a:xfrm>
            <a:off x="4779831" y="3722453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F5216DB-52AE-3F49-858D-756B01C9864D}"/>
              </a:ext>
            </a:extLst>
          </p:cNvPr>
          <p:cNvCxnSpPr>
            <a:cxnSpLocks/>
            <a:stCxn id="63" idx="0"/>
            <a:endCxn id="98" idx="2"/>
          </p:cNvCxnSpPr>
          <p:nvPr/>
        </p:nvCxnSpPr>
        <p:spPr>
          <a:xfrm flipV="1">
            <a:off x="5362056" y="3242789"/>
            <a:ext cx="793985" cy="479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372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251203F-6680-544C-92E4-5603DE888158}"/>
              </a:ext>
            </a:extLst>
          </p:cNvPr>
          <p:cNvSpPr/>
          <p:nvPr/>
        </p:nvSpPr>
        <p:spPr>
          <a:xfrm>
            <a:off x="2093898" y="1268113"/>
            <a:ext cx="1717589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6F7953-D1F0-434B-B376-92D98C62F535}"/>
              </a:ext>
            </a:extLst>
          </p:cNvPr>
          <p:cNvSpPr/>
          <p:nvPr/>
        </p:nvSpPr>
        <p:spPr>
          <a:xfrm>
            <a:off x="1878228" y="3049154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EARLY EXPERIENCES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579B19F-0A2B-2642-A27A-C60EECDA6C99}"/>
              </a:ext>
            </a:extLst>
          </p:cNvPr>
          <p:cNvSpPr/>
          <p:nvPr/>
        </p:nvSpPr>
        <p:spPr>
          <a:xfrm>
            <a:off x="3160473" y="4165962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DESCRIPTION OF CHILD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AEBFB61-BACE-D244-9455-E4590914AD4E}"/>
              </a:ext>
            </a:extLst>
          </p:cNvPr>
          <p:cNvSpPr/>
          <p:nvPr/>
        </p:nvSpPr>
        <p:spPr>
          <a:xfrm>
            <a:off x="7755924" y="1330411"/>
            <a:ext cx="2174790" cy="98030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 OF CHALLENGING BEHAVIOUR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3C898FE-98B2-7540-A08D-A6F7F08E69CF}"/>
              </a:ext>
            </a:extLst>
          </p:cNvPr>
          <p:cNvSpPr/>
          <p:nvPr/>
        </p:nvSpPr>
        <p:spPr>
          <a:xfrm>
            <a:off x="9594842" y="3660880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AEA054-58A3-954B-8C15-74ADFF355CB2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FOSTER CARER RESPONSES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A97D10-4331-4744-8F40-2E7E7B39270B}"/>
              </a:ext>
            </a:extLst>
          </p:cNvPr>
          <p:cNvCxnSpPr>
            <a:stCxn id="9" idx="0"/>
            <a:endCxn id="4" idx="2"/>
          </p:cNvCxnSpPr>
          <p:nvPr/>
        </p:nvCxnSpPr>
        <p:spPr>
          <a:xfrm flipH="1" flipV="1">
            <a:off x="2952693" y="2034232"/>
            <a:ext cx="2749950" cy="7954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9E492F-6CB7-C84E-B78F-0E011EB44101}"/>
              </a:ext>
            </a:extLst>
          </p:cNvPr>
          <p:cNvCxnSpPr>
            <a:cxnSpLocks/>
            <a:stCxn id="9" idx="2"/>
            <a:endCxn id="5" idx="3"/>
          </p:cNvCxnSpPr>
          <p:nvPr/>
        </p:nvCxnSpPr>
        <p:spPr>
          <a:xfrm flipH="1">
            <a:off x="4053018" y="3406347"/>
            <a:ext cx="506625" cy="258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6B0C09-281B-DA4D-B1D8-4117A096F5A2}"/>
              </a:ext>
            </a:extLst>
          </p:cNvPr>
          <p:cNvCxnSpPr>
            <a:cxnSpLocks/>
            <a:stCxn id="9" idx="7"/>
            <a:endCxn id="7" idx="1"/>
          </p:cNvCxnSpPr>
          <p:nvPr/>
        </p:nvCxnSpPr>
        <p:spPr>
          <a:xfrm flipV="1">
            <a:off x="6510866" y="1820562"/>
            <a:ext cx="1245058" cy="1178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39BDBB-2845-DC40-A09A-DCE6E59D0FCA}"/>
              </a:ext>
            </a:extLst>
          </p:cNvPr>
          <p:cNvCxnSpPr>
            <a:cxnSpLocks/>
            <a:stCxn id="6" idx="0"/>
            <a:endCxn id="9" idx="3"/>
          </p:cNvCxnSpPr>
          <p:nvPr/>
        </p:nvCxnSpPr>
        <p:spPr>
          <a:xfrm flipV="1">
            <a:off x="4111944" y="3814099"/>
            <a:ext cx="782476" cy="3518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7F00B1-56C7-4649-AAFF-CAF5BEFDB985}"/>
              </a:ext>
            </a:extLst>
          </p:cNvPr>
          <p:cNvCxnSpPr>
            <a:cxnSpLocks/>
            <a:stCxn id="8" idx="1"/>
            <a:endCxn id="9" idx="6"/>
          </p:cNvCxnSpPr>
          <p:nvPr/>
        </p:nvCxnSpPr>
        <p:spPr>
          <a:xfrm flipH="1" flipV="1">
            <a:off x="6845643" y="3406347"/>
            <a:ext cx="2749199" cy="6375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59E1CA2-4AC5-C842-9629-F10E8568AB75}"/>
              </a:ext>
            </a:extLst>
          </p:cNvPr>
          <p:cNvSpPr/>
          <p:nvPr/>
        </p:nvSpPr>
        <p:spPr>
          <a:xfrm>
            <a:off x="354228" y="685799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8E270A7-2542-F44D-BF0E-A6B7F0EA3E05}"/>
              </a:ext>
            </a:extLst>
          </p:cNvPr>
          <p:cNvSpPr/>
          <p:nvPr/>
        </p:nvSpPr>
        <p:spPr>
          <a:xfrm>
            <a:off x="729051" y="2357567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033E3D1-B348-BF46-92BD-786943561F6F}"/>
              </a:ext>
            </a:extLst>
          </p:cNvPr>
          <p:cNvSpPr/>
          <p:nvPr/>
        </p:nvSpPr>
        <p:spPr>
          <a:xfrm>
            <a:off x="4282530" y="685799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8A9842AB-9687-8D4E-B118-AA573F3DECB7}"/>
              </a:ext>
            </a:extLst>
          </p:cNvPr>
          <p:cNvSpPr/>
          <p:nvPr/>
        </p:nvSpPr>
        <p:spPr>
          <a:xfrm>
            <a:off x="1878228" y="187412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Meeting Basic Needs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9EDDA3-4D74-5543-8A28-604003D6097E}"/>
              </a:ext>
            </a:extLst>
          </p:cNvPr>
          <p:cNvCxnSpPr>
            <a:cxnSpLocks/>
            <a:stCxn id="4" idx="1"/>
            <a:endCxn id="30" idx="0"/>
          </p:cNvCxnSpPr>
          <p:nvPr/>
        </p:nvCxnSpPr>
        <p:spPr>
          <a:xfrm flipH="1">
            <a:off x="1295402" y="1651173"/>
            <a:ext cx="798496" cy="7063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312155-FD1B-6E4C-874D-9A8F15CEC0E8}"/>
              </a:ext>
            </a:extLst>
          </p:cNvPr>
          <p:cNvCxnSpPr>
            <a:cxnSpLocks/>
            <a:stCxn id="4" idx="1"/>
            <a:endCxn id="29" idx="3"/>
          </p:cNvCxnSpPr>
          <p:nvPr/>
        </p:nvCxnSpPr>
        <p:spPr>
          <a:xfrm flipH="1" flipV="1">
            <a:off x="1367482" y="1008105"/>
            <a:ext cx="726416" cy="6430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483F233-E8CA-C441-ABAE-C644A072AAA3}"/>
              </a:ext>
            </a:extLst>
          </p:cNvPr>
          <p:cNvCxnSpPr>
            <a:cxnSpLocks/>
            <a:stCxn id="4" idx="0"/>
            <a:endCxn id="32" idx="2"/>
          </p:cNvCxnSpPr>
          <p:nvPr/>
        </p:nvCxnSpPr>
        <p:spPr>
          <a:xfrm flipH="1" flipV="1">
            <a:off x="2498125" y="832024"/>
            <a:ext cx="454568" cy="4360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E74059-E893-B543-A721-A5C08E834957}"/>
              </a:ext>
            </a:extLst>
          </p:cNvPr>
          <p:cNvCxnSpPr>
            <a:cxnSpLocks/>
            <a:stCxn id="31" idx="1"/>
            <a:endCxn id="4" idx="3"/>
          </p:cNvCxnSpPr>
          <p:nvPr/>
        </p:nvCxnSpPr>
        <p:spPr>
          <a:xfrm flipH="1">
            <a:off x="3811487" y="1068858"/>
            <a:ext cx="471043" cy="5823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67DCF90-372F-1146-828A-8DAD06198BF9}"/>
              </a:ext>
            </a:extLst>
          </p:cNvPr>
          <p:cNvSpPr/>
          <p:nvPr/>
        </p:nvSpPr>
        <p:spPr>
          <a:xfrm>
            <a:off x="6626768" y="53399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Always A Reason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D65A6C99-6333-3142-B88D-80BDFAD412CA}"/>
              </a:ext>
            </a:extLst>
          </p:cNvPr>
          <p:cNvSpPr/>
          <p:nvPr/>
        </p:nvSpPr>
        <p:spPr>
          <a:xfrm>
            <a:off x="9252012" y="2865827"/>
            <a:ext cx="1594022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Difficulties with Communication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15639D-C049-E747-966C-5EBFCC2FC345}"/>
              </a:ext>
            </a:extLst>
          </p:cNvPr>
          <p:cNvSpPr/>
          <p:nvPr/>
        </p:nvSpPr>
        <p:spPr>
          <a:xfrm>
            <a:off x="10452677" y="1618807"/>
            <a:ext cx="1594022" cy="7300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Result of Early Experiences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E1BB8FB-17D9-854A-8ABA-426B9A399C62}"/>
              </a:ext>
            </a:extLst>
          </p:cNvPr>
          <p:cNvSpPr/>
          <p:nvPr/>
        </p:nvSpPr>
        <p:spPr>
          <a:xfrm>
            <a:off x="8231373" y="142916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5526406-B8C1-3448-90B3-F29F8FDBC7A1}"/>
              </a:ext>
            </a:extLst>
          </p:cNvPr>
          <p:cNvSpPr/>
          <p:nvPr/>
        </p:nvSpPr>
        <p:spPr>
          <a:xfrm>
            <a:off x="10247303" y="284788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6E7683-8F7E-B34E-B8CD-7A2DEF6A8449}"/>
              </a:ext>
            </a:extLst>
          </p:cNvPr>
          <p:cNvCxnSpPr>
            <a:cxnSpLocks/>
            <a:stCxn id="48" idx="3"/>
            <a:endCxn id="7" idx="0"/>
          </p:cNvCxnSpPr>
          <p:nvPr/>
        </p:nvCxnSpPr>
        <p:spPr>
          <a:xfrm>
            <a:off x="7640022" y="856300"/>
            <a:ext cx="1203297" cy="4741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49ED2E6-E8C9-DE44-8F2B-3B0120295002}"/>
              </a:ext>
            </a:extLst>
          </p:cNvPr>
          <p:cNvCxnSpPr>
            <a:cxnSpLocks/>
            <a:stCxn id="49" idx="0"/>
            <a:endCxn id="7" idx="2"/>
          </p:cNvCxnSpPr>
          <p:nvPr/>
        </p:nvCxnSpPr>
        <p:spPr>
          <a:xfrm flipH="1" flipV="1">
            <a:off x="8843319" y="2310713"/>
            <a:ext cx="1205704" cy="5551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411C28F-23EF-8349-82E5-8874C0FE3DE3}"/>
              </a:ext>
            </a:extLst>
          </p:cNvPr>
          <p:cNvCxnSpPr>
            <a:cxnSpLocks/>
            <a:stCxn id="7" idx="0"/>
            <a:endCxn id="51" idx="2"/>
          </p:cNvCxnSpPr>
          <p:nvPr/>
        </p:nvCxnSpPr>
        <p:spPr>
          <a:xfrm flipV="1">
            <a:off x="8843319" y="909035"/>
            <a:ext cx="45023" cy="421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3F4CB99-6E7F-5246-812C-39BF5FB40720}"/>
              </a:ext>
            </a:extLst>
          </p:cNvPr>
          <p:cNvCxnSpPr>
            <a:cxnSpLocks/>
            <a:stCxn id="7" idx="0"/>
            <a:endCxn id="52" idx="2"/>
          </p:cNvCxnSpPr>
          <p:nvPr/>
        </p:nvCxnSpPr>
        <p:spPr>
          <a:xfrm flipV="1">
            <a:off x="8843319" y="785694"/>
            <a:ext cx="1859126" cy="5447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4FAEBF0-A92E-4D48-9F14-1FB9F2048266}"/>
              </a:ext>
            </a:extLst>
          </p:cNvPr>
          <p:cNvCxnSpPr>
            <a:cxnSpLocks/>
            <a:stCxn id="7" idx="3"/>
            <a:endCxn id="50" idx="1"/>
          </p:cNvCxnSpPr>
          <p:nvPr/>
        </p:nvCxnSpPr>
        <p:spPr>
          <a:xfrm>
            <a:off x="9930714" y="1820562"/>
            <a:ext cx="521963" cy="1632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6DDC188-39DB-0B4E-B28A-6451F2A75783}"/>
              </a:ext>
            </a:extLst>
          </p:cNvPr>
          <p:cNvCxnSpPr>
            <a:cxnSpLocks/>
            <a:stCxn id="52" idx="2"/>
            <a:endCxn id="50" idx="0"/>
          </p:cNvCxnSpPr>
          <p:nvPr/>
        </p:nvCxnSpPr>
        <p:spPr>
          <a:xfrm>
            <a:off x="10702445" y="785694"/>
            <a:ext cx="547243" cy="833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7EAFACEB-3FDA-2C45-B119-18C7DD115039}"/>
              </a:ext>
            </a:extLst>
          </p:cNvPr>
          <p:cNvCxnSpPr>
            <a:cxnSpLocks/>
            <a:stCxn id="49" idx="0"/>
            <a:endCxn id="50" idx="2"/>
          </p:cNvCxnSpPr>
          <p:nvPr/>
        </p:nvCxnSpPr>
        <p:spPr>
          <a:xfrm flipV="1">
            <a:off x="10049023" y="2348884"/>
            <a:ext cx="1200665" cy="5169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DFC933-3A51-6944-98D2-E780D1E818A0}"/>
              </a:ext>
            </a:extLst>
          </p:cNvPr>
          <p:cNvCxnSpPr>
            <a:cxnSpLocks/>
            <a:stCxn id="48" idx="1"/>
            <a:endCxn id="31" idx="3"/>
          </p:cNvCxnSpPr>
          <p:nvPr/>
        </p:nvCxnSpPr>
        <p:spPr>
          <a:xfrm flipH="1">
            <a:off x="5670605" y="856300"/>
            <a:ext cx="956163" cy="2125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5C3399E3-6DBF-ED40-9292-C17C87A7D9F1}"/>
              </a:ext>
            </a:extLst>
          </p:cNvPr>
          <p:cNvSpPr/>
          <p:nvPr/>
        </p:nvSpPr>
        <p:spPr>
          <a:xfrm>
            <a:off x="4211975" y="5075995"/>
            <a:ext cx="1594022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3458E31-A03F-0848-BEE3-9DEC39E64C04}"/>
              </a:ext>
            </a:extLst>
          </p:cNvPr>
          <p:cNvSpPr/>
          <p:nvPr/>
        </p:nvSpPr>
        <p:spPr>
          <a:xfrm>
            <a:off x="2498125" y="5724671"/>
            <a:ext cx="159402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Descriptions of Challenging Behaviour</a:t>
            </a:r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93E6B9CC-9144-434B-BDB5-7DC85925C019}"/>
              </a:ext>
            </a:extLst>
          </p:cNvPr>
          <p:cNvSpPr/>
          <p:nvPr/>
        </p:nvSpPr>
        <p:spPr>
          <a:xfrm>
            <a:off x="5691060" y="6031318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 over Time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1BC54E83-E872-0248-B7B6-DE172525C5EF}"/>
              </a:ext>
            </a:extLst>
          </p:cNvPr>
          <p:cNvSpPr/>
          <p:nvPr/>
        </p:nvSpPr>
        <p:spPr>
          <a:xfrm>
            <a:off x="6105125" y="5322640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Flipping a Switch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7761215-2750-5B49-9330-1C59421F201D}"/>
              </a:ext>
            </a:extLst>
          </p:cNvPr>
          <p:cNvSpPr/>
          <p:nvPr/>
        </p:nvSpPr>
        <p:spPr>
          <a:xfrm>
            <a:off x="4246150" y="6263666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Varied but Intense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C539C64C-B0D0-7842-8F6B-D2A0FE2CEE9D}"/>
              </a:ext>
            </a:extLst>
          </p:cNvPr>
          <p:cNvCxnSpPr>
            <a:cxnSpLocks/>
            <a:stCxn id="102" idx="1"/>
            <a:endCxn id="101" idx="3"/>
          </p:cNvCxnSpPr>
          <p:nvPr/>
        </p:nvCxnSpPr>
        <p:spPr>
          <a:xfrm flipH="1" flipV="1">
            <a:off x="4092147" y="6107731"/>
            <a:ext cx="1598913" cy="182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D9ECEA8-700D-8040-A3AF-A4C50DFA1CD0}"/>
              </a:ext>
            </a:extLst>
          </p:cNvPr>
          <p:cNvCxnSpPr>
            <a:cxnSpLocks/>
            <a:stCxn id="103" idx="1"/>
            <a:endCxn id="101" idx="3"/>
          </p:cNvCxnSpPr>
          <p:nvPr/>
        </p:nvCxnSpPr>
        <p:spPr>
          <a:xfrm flipH="1">
            <a:off x="4092147" y="5581642"/>
            <a:ext cx="2012978" cy="5260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447901-F50F-8B45-B8B4-F29E4BBB1D16}"/>
              </a:ext>
            </a:extLst>
          </p:cNvPr>
          <p:cNvCxnSpPr>
            <a:cxnSpLocks/>
            <a:stCxn id="104" idx="1"/>
            <a:endCxn id="101" idx="3"/>
          </p:cNvCxnSpPr>
          <p:nvPr/>
        </p:nvCxnSpPr>
        <p:spPr>
          <a:xfrm flipH="1" flipV="1">
            <a:off x="4092147" y="6107731"/>
            <a:ext cx="154003" cy="4149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B6994EB-9389-AC46-A666-4E168B4E4C44}"/>
              </a:ext>
            </a:extLst>
          </p:cNvPr>
          <p:cNvCxnSpPr>
            <a:cxnSpLocks/>
            <a:stCxn id="101" idx="0"/>
            <a:endCxn id="6" idx="2"/>
          </p:cNvCxnSpPr>
          <p:nvPr/>
        </p:nvCxnSpPr>
        <p:spPr>
          <a:xfrm flipV="1">
            <a:off x="3295136" y="4932081"/>
            <a:ext cx="816808" cy="7925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38E17098-D750-B342-B603-FD3340BA0427}"/>
              </a:ext>
            </a:extLst>
          </p:cNvPr>
          <p:cNvSpPr/>
          <p:nvPr/>
        </p:nvSpPr>
        <p:spPr>
          <a:xfrm>
            <a:off x="342356" y="5734553"/>
            <a:ext cx="157268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Characteristics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4953071-37A0-7946-9C96-D94367061EC8}"/>
              </a:ext>
            </a:extLst>
          </p:cNvPr>
          <p:cNvCxnSpPr>
            <a:cxnSpLocks/>
            <a:stCxn id="128" idx="0"/>
            <a:endCxn id="6" idx="2"/>
          </p:cNvCxnSpPr>
          <p:nvPr/>
        </p:nvCxnSpPr>
        <p:spPr>
          <a:xfrm flipV="1">
            <a:off x="1128697" y="4932081"/>
            <a:ext cx="2983247" cy="802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8F05FAF-71D6-A141-9675-062FA5AC5F58}"/>
              </a:ext>
            </a:extLst>
          </p:cNvPr>
          <p:cNvCxnSpPr>
            <a:cxnSpLocks/>
            <a:stCxn id="99" idx="1"/>
            <a:endCxn id="6" idx="2"/>
          </p:cNvCxnSpPr>
          <p:nvPr/>
        </p:nvCxnSpPr>
        <p:spPr>
          <a:xfrm flipH="1" flipV="1">
            <a:off x="4111944" y="4932081"/>
            <a:ext cx="100031" cy="3905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4F4045D4-9F6C-D34E-B0E2-74DB3C29027C}"/>
              </a:ext>
            </a:extLst>
          </p:cNvPr>
          <p:cNvSpPr/>
          <p:nvPr/>
        </p:nvSpPr>
        <p:spPr>
          <a:xfrm>
            <a:off x="276314" y="3399843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E4988E76-CE71-6C4D-9FAA-4027660F26A4}"/>
              </a:ext>
            </a:extLst>
          </p:cNvPr>
          <p:cNvSpPr/>
          <p:nvPr/>
        </p:nvSpPr>
        <p:spPr>
          <a:xfrm>
            <a:off x="487994" y="4426999"/>
            <a:ext cx="1281406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CF4255E-9F56-FE4A-A511-8706FD37A7B1}"/>
              </a:ext>
            </a:extLst>
          </p:cNvPr>
          <p:cNvCxnSpPr>
            <a:cxnSpLocks/>
            <a:stCxn id="5" idx="1"/>
            <a:endCxn id="135" idx="3"/>
          </p:cNvCxnSpPr>
          <p:nvPr/>
        </p:nvCxnSpPr>
        <p:spPr>
          <a:xfrm flipH="1">
            <a:off x="1424145" y="3432214"/>
            <a:ext cx="454083" cy="3506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85FFBF9-C11A-7444-B984-AAEF9BCCCCED}"/>
              </a:ext>
            </a:extLst>
          </p:cNvPr>
          <p:cNvCxnSpPr>
            <a:cxnSpLocks/>
            <a:stCxn id="5" idx="2"/>
            <a:endCxn id="137" idx="0"/>
          </p:cNvCxnSpPr>
          <p:nvPr/>
        </p:nvCxnSpPr>
        <p:spPr>
          <a:xfrm flipH="1">
            <a:off x="1128697" y="3815273"/>
            <a:ext cx="1836926" cy="6117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BEF1B56-A886-4446-A92F-2497C2B96ACC}"/>
              </a:ext>
            </a:extLst>
          </p:cNvPr>
          <p:cNvSpPr/>
          <p:nvPr/>
        </p:nvSpPr>
        <p:spPr>
          <a:xfrm>
            <a:off x="9037673" y="4835747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Isolating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1AC4BDE-51C2-E047-8279-1FE230682C31}"/>
              </a:ext>
            </a:extLst>
          </p:cNvPr>
          <p:cNvSpPr/>
          <p:nvPr/>
        </p:nvSpPr>
        <p:spPr>
          <a:xfrm>
            <a:off x="10688372" y="4838772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Warm and Cosy Feelings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9D65085-15D8-4D46-8562-DC4A876AEC62}"/>
              </a:ext>
            </a:extLst>
          </p:cNvPr>
          <p:cNvSpPr/>
          <p:nvPr/>
        </p:nvSpPr>
        <p:spPr>
          <a:xfrm>
            <a:off x="7788583" y="5840644"/>
            <a:ext cx="2109471" cy="8316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IMPORTANCE OF KNOWING CHILD’S BACKGROUND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ACD8D73-8C67-0947-B746-A9E822459728}"/>
              </a:ext>
            </a:extLst>
          </p:cNvPr>
          <p:cNvCxnSpPr>
            <a:cxnSpLocks/>
            <a:stCxn id="80" idx="0"/>
            <a:endCxn id="9" idx="5"/>
          </p:cNvCxnSpPr>
          <p:nvPr/>
        </p:nvCxnSpPr>
        <p:spPr>
          <a:xfrm flipH="1" flipV="1">
            <a:off x="6510866" y="3814099"/>
            <a:ext cx="2332453" cy="2026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8DFB7F-A585-6B45-AFE1-3BDB6432AE78}"/>
              </a:ext>
            </a:extLst>
          </p:cNvPr>
          <p:cNvCxnSpPr>
            <a:cxnSpLocks/>
            <a:stCxn id="8" idx="2"/>
            <a:endCxn id="77" idx="0"/>
          </p:cNvCxnSpPr>
          <p:nvPr/>
        </p:nvCxnSpPr>
        <p:spPr>
          <a:xfrm flipH="1">
            <a:off x="9688035" y="4426999"/>
            <a:ext cx="858278" cy="408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72F5CCA-F71C-FE4C-A47A-816FB8FD10EC}"/>
              </a:ext>
            </a:extLst>
          </p:cNvPr>
          <p:cNvCxnSpPr>
            <a:cxnSpLocks/>
            <a:stCxn id="8" idx="2"/>
            <a:endCxn id="78" idx="0"/>
          </p:cNvCxnSpPr>
          <p:nvPr/>
        </p:nvCxnSpPr>
        <p:spPr>
          <a:xfrm>
            <a:off x="10546313" y="4426999"/>
            <a:ext cx="815361" cy="4117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4372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251203F-6680-544C-92E4-5603DE888158}"/>
              </a:ext>
            </a:extLst>
          </p:cNvPr>
          <p:cNvSpPr/>
          <p:nvPr/>
        </p:nvSpPr>
        <p:spPr>
          <a:xfrm>
            <a:off x="2093898" y="1268113"/>
            <a:ext cx="1717589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6F7953-D1F0-434B-B376-92D98C62F535}"/>
              </a:ext>
            </a:extLst>
          </p:cNvPr>
          <p:cNvSpPr/>
          <p:nvPr/>
        </p:nvSpPr>
        <p:spPr>
          <a:xfrm>
            <a:off x="1878228" y="3049154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EARLY EXPERIENCES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579B19F-0A2B-2642-A27A-C60EECDA6C99}"/>
              </a:ext>
            </a:extLst>
          </p:cNvPr>
          <p:cNvSpPr/>
          <p:nvPr/>
        </p:nvSpPr>
        <p:spPr>
          <a:xfrm>
            <a:off x="3160473" y="4165962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DESCRIPTION OF CHILD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AEBFB61-BACE-D244-9455-E4590914AD4E}"/>
              </a:ext>
            </a:extLst>
          </p:cNvPr>
          <p:cNvSpPr/>
          <p:nvPr/>
        </p:nvSpPr>
        <p:spPr>
          <a:xfrm>
            <a:off x="7755924" y="1330411"/>
            <a:ext cx="2174790" cy="98030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 OF CHALLENGING BEHAVIOUR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3C898FE-98B2-7540-A08D-A6F7F08E69CF}"/>
              </a:ext>
            </a:extLst>
          </p:cNvPr>
          <p:cNvSpPr/>
          <p:nvPr/>
        </p:nvSpPr>
        <p:spPr>
          <a:xfrm>
            <a:off x="9594842" y="3660880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AEA054-58A3-954B-8C15-74ADFF355CB2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FOSTER CARER RESPONSES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A97D10-4331-4744-8F40-2E7E7B39270B}"/>
              </a:ext>
            </a:extLst>
          </p:cNvPr>
          <p:cNvCxnSpPr>
            <a:stCxn id="9" idx="0"/>
            <a:endCxn id="4" idx="2"/>
          </p:cNvCxnSpPr>
          <p:nvPr/>
        </p:nvCxnSpPr>
        <p:spPr>
          <a:xfrm flipH="1" flipV="1">
            <a:off x="2952693" y="2034232"/>
            <a:ext cx="2749950" cy="7954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9E492F-6CB7-C84E-B78F-0E011EB44101}"/>
              </a:ext>
            </a:extLst>
          </p:cNvPr>
          <p:cNvCxnSpPr>
            <a:cxnSpLocks/>
            <a:stCxn id="9" idx="2"/>
            <a:endCxn id="5" idx="3"/>
          </p:cNvCxnSpPr>
          <p:nvPr/>
        </p:nvCxnSpPr>
        <p:spPr>
          <a:xfrm flipH="1">
            <a:off x="4053018" y="3406347"/>
            <a:ext cx="506625" cy="258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6B0C09-281B-DA4D-B1D8-4117A096F5A2}"/>
              </a:ext>
            </a:extLst>
          </p:cNvPr>
          <p:cNvCxnSpPr>
            <a:cxnSpLocks/>
            <a:stCxn id="9" idx="7"/>
            <a:endCxn id="7" idx="1"/>
          </p:cNvCxnSpPr>
          <p:nvPr/>
        </p:nvCxnSpPr>
        <p:spPr>
          <a:xfrm flipV="1">
            <a:off x="6510866" y="1820562"/>
            <a:ext cx="1245058" cy="1178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39BDBB-2845-DC40-A09A-DCE6E59D0FCA}"/>
              </a:ext>
            </a:extLst>
          </p:cNvPr>
          <p:cNvCxnSpPr>
            <a:cxnSpLocks/>
            <a:stCxn id="6" idx="0"/>
            <a:endCxn id="9" idx="3"/>
          </p:cNvCxnSpPr>
          <p:nvPr/>
        </p:nvCxnSpPr>
        <p:spPr>
          <a:xfrm flipV="1">
            <a:off x="4111944" y="3814099"/>
            <a:ext cx="782476" cy="3518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7F00B1-56C7-4649-AAFF-CAF5BEFDB985}"/>
              </a:ext>
            </a:extLst>
          </p:cNvPr>
          <p:cNvCxnSpPr>
            <a:cxnSpLocks/>
            <a:stCxn id="8" idx="1"/>
            <a:endCxn id="9" idx="6"/>
          </p:cNvCxnSpPr>
          <p:nvPr/>
        </p:nvCxnSpPr>
        <p:spPr>
          <a:xfrm flipH="1" flipV="1">
            <a:off x="6845643" y="3406347"/>
            <a:ext cx="2749199" cy="6375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59E1CA2-4AC5-C842-9629-F10E8568AB75}"/>
              </a:ext>
            </a:extLst>
          </p:cNvPr>
          <p:cNvSpPr/>
          <p:nvPr/>
        </p:nvSpPr>
        <p:spPr>
          <a:xfrm>
            <a:off x="354228" y="685799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8E270A7-2542-F44D-BF0E-A6B7F0EA3E05}"/>
              </a:ext>
            </a:extLst>
          </p:cNvPr>
          <p:cNvSpPr/>
          <p:nvPr/>
        </p:nvSpPr>
        <p:spPr>
          <a:xfrm>
            <a:off x="729051" y="2357567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033E3D1-B348-BF46-92BD-786943561F6F}"/>
              </a:ext>
            </a:extLst>
          </p:cNvPr>
          <p:cNvSpPr/>
          <p:nvPr/>
        </p:nvSpPr>
        <p:spPr>
          <a:xfrm>
            <a:off x="4282530" y="685799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8A9842AB-9687-8D4E-B118-AA573F3DECB7}"/>
              </a:ext>
            </a:extLst>
          </p:cNvPr>
          <p:cNvSpPr/>
          <p:nvPr/>
        </p:nvSpPr>
        <p:spPr>
          <a:xfrm>
            <a:off x="1878228" y="187412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Meeting Basic Needs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9EDDA3-4D74-5543-8A28-604003D6097E}"/>
              </a:ext>
            </a:extLst>
          </p:cNvPr>
          <p:cNvCxnSpPr>
            <a:cxnSpLocks/>
            <a:stCxn id="4" idx="1"/>
            <a:endCxn id="30" idx="0"/>
          </p:cNvCxnSpPr>
          <p:nvPr/>
        </p:nvCxnSpPr>
        <p:spPr>
          <a:xfrm flipH="1">
            <a:off x="1295402" y="1651173"/>
            <a:ext cx="798496" cy="7063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312155-FD1B-6E4C-874D-9A8F15CEC0E8}"/>
              </a:ext>
            </a:extLst>
          </p:cNvPr>
          <p:cNvCxnSpPr>
            <a:cxnSpLocks/>
            <a:stCxn id="4" idx="1"/>
            <a:endCxn id="29" idx="3"/>
          </p:cNvCxnSpPr>
          <p:nvPr/>
        </p:nvCxnSpPr>
        <p:spPr>
          <a:xfrm flipH="1" flipV="1">
            <a:off x="1367482" y="1008105"/>
            <a:ext cx="726416" cy="6430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483F233-E8CA-C441-ABAE-C644A072AAA3}"/>
              </a:ext>
            </a:extLst>
          </p:cNvPr>
          <p:cNvCxnSpPr>
            <a:cxnSpLocks/>
            <a:stCxn id="4" idx="0"/>
            <a:endCxn id="32" idx="2"/>
          </p:cNvCxnSpPr>
          <p:nvPr/>
        </p:nvCxnSpPr>
        <p:spPr>
          <a:xfrm flipH="1" flipV="1">
            <a:off x="2498125" y="832024"/>
            <a:ext cx="454568" cy="4360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E74059-E893-B543-A721-A5C08E834957}"/>
              </a:ext>
            </a:extLst>
          </p:cNvPr>
          <p:cNvCxnSpPr>
            <a:cxnSpLocks/>
            <a:stCxn id="31" idx="1"/>
            <a:endCxn id="4" idx="3"/>
          </p:cNvCxnSpPr>
          <p:nvPr/>
        </p:nvCxnSpPr>
        <p:spPr>
          <a:xfrm flipH="1">
            <a:off x="3811487" y="1068858"/>
            <a:ext cx="471043" cy="5823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67DCF90-372F-1146-828A-8DAD06198BF9}"/>
              </a:ext>
            </a:extLst>
          </p:cNvPr>
          <p:cNvSpPr/>
          <p:nvPr/>
        </p:nvSpPr>
        <p:spPr>
          <a:xfrm>
            <a:off x="6626768" y="53399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Always A Reason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D65A6C99-6333-3142-B88D-80BDFAD412CA}"/>
              </a:ext>
            </a:extLst>
          </p:cNvPr>
          <p:cNvSpPr/>
          <p:nvPr/>
        </p:nvSpPr>
        <p:spPr>
          <a:xfrm>
            <a:off x="8336692" y="2776643"/>
            <a:ext cx="1594022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Difficulties with Communication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15639D-C049-E747-966C-5EBFCC2FC345}"/>
              </a:ext>
            </a:extLst>
          </p:cNvPr>
          <p:cNvSpPr/>
          <p:nvPr/>
        </p:nvSpPr>
        <p:spPr>
          <a:xfrm>
            <a:off x="10452677" y="1618807"/>
            <a:ext cx="1594022" cy="7300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Result of Early Experiences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E1BB8FB-17D9-854A-8ABA-426B9A399C62}"/>
              </a:ext>
            </a:extLst>
          </p:cNvPr>
          <p:cNvSpPr/>
          <p:nvPr/>
        </p:nvSpPr>
        <p:spPr>
          <a:xfrm>
            <a:off x="8231373" y="142916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5526406-B8C1-3448-90B3-F29F8FDBC7A1}"/>
              </a:ext>
            </a:extLst>
          </p:cNvPr>
          <p:cNvSpPr/>
          <p:nvPr/>
        </p:nvSpPr>
        <p:spPr>
          <a:xfrm>
            <a:off x="10247303" y="284788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6E7683-8F7E-B34E-B8CD-7A2DEF6A8449}"/>
              </a:ext>
            </a:extLst>
          </p:cNvPr>
          <p:cNvCxnSpPr>
            <a:cxnSpLocks/>
            <a:stCxn id="48" idx="3"/>
            <a:endCxn id="7" idx="0"/>
          </p:cNvCxnSpPr>
          <p:nvPr/>
        </p:nvCxnSpPr>
        <p:spPr>
          <a:xfrm>
            <a:off x="7640022" y="856300"/>
            <a:ext cx="1203297" cy="4741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49ED2E6-E8C9-DE44-8F2B-3B0120295002}"/>
              </a:ext>
            </a:extLst>
          </p:cNvPr>
          <p:cNvCxnSpPr>
            <a:cxnSpLocks/>
            <a:stCxn id="49" idx="0"/>
            <a:endCxn id="7" idx="2"/>
          </p:cNvCxnSpPr>
          <p:nvPr/>
        </p:nvCxnSpPr>
        <p:spPr>
          <a:xfrm flipH="1" flipV="1">
            <a:off x="8843319" y="2310713"/>
            <a:ext cx="290384" cy="4659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411C28F-23EF-8349-82E5-8874C0FE3DE3}"/>
              </a:ext>
            </a:extLst>
          </p:cNvPr>
          <p:cNvCxnSpPr>
            <a:cxnSpLocks/>
            <a:stCxn id="7" idx="0"/>
            <a:endCxn id="51" idx="2"/>
          </p:cNvCxnSpPr>
          <p:nvPr/>
        </p:nvCxnSpPr>
        <p:spPr>
          <a:xfrm flipV="1">
            <a:off x="8843319" y="909035"/>
            <a:ext cx="45023" cy="421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3F4CB99-6E7F-5246-812C-39BF5FB40720}"/>
              </a:ext>
            </a:extLst>
          </p:cNvPr>
          <p:cNvCxnSpPr>
            <a:cxnSpLocks/>
            <a:stCxn id="7" idx="0"/>
            <a:endCxn id="52" idx="2"/>
          </p:cNvCxnSpPr>
          <p:nvPr/>
        </p:nvCxnSpPr>
        <p:spPr>
          <a:xfrm flipV="1">
            <a:off x="8843319" y="785694"/>
            <a:ext cx="1859126" cy="5447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4FAEBF0-A92E-4D48-9F14-1FB9F2048266}"/>
              </a:ext>
            </a:extLst>
          </p:cNvPr>
          <p:cNvCxnSpPr>
            <a:cxnSpLocks/>
            <a:stCxn id="7" idx="3"/>
            <a:endCxn id="50" idx="1"/>
          </p:cNvCxnSpPr>
          <p:nvPr/>
        </p:nvCxnSpPr>
        <p:spPr>
          <a:xfrm>
            <a:off x="9930714" y="1820562"/>
            <a:ext cx="521963" cy="1632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6DDC188-39DB-0B4E-B28A-6451F2A75783}"/>
              </a:ext>
            </a:extLst>
          </p:cNvPr>
          <p:cNvCxnSpPr>
            <a:cxnSpLocks/>
            <a:stCxn id="52" idx="2"/>
            <a:endCxn id="50" idx="0"/>
          </p:cNvCxnSpPr>
          <p:nvPr/>
        </p:nvCxnSpPr>
        <p:spPr>
          <a:xfrm>
            <a:off x="10702445" y="785694"/>
            <a:ext cx="547243" cy="833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7EAFACEB-3FDA-2C45-B119-18C7DD115039}"/>
              </a:ext>
            </a:extLst>
          </p:cNvPr>
          <p:cNvCxnSpPr>
            <a:cxnSpLocks/>
            <a:stCxn id="49" idx="0"/>
            <a:endCxn id="50" idx="2"/>
          </p:cNvCxnSpPr>
          <p:nvPr/>
        </p:nvCxnSpPr>
        <p:spPr>
          <a:xfrm flipV="1">
            <a:off x="9133703" y="2348884"/>
            <a:ext cx="2115985" cy="4277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DFC933-3A51-6944-98D2-E780D1E818A0}"/>
              </a:ext>
            </a:extLst>
          </p:cNvPr>
          <p:cNvCxnSpPr>
            <a:cxnSpLocks/>
            <a:stCxn id="48" idx="1"/>
            <a:endCxn id="31" idx="3"/>
          </p:cNvCxnSpPr>
          <p:nvPr/>
        </p:nvCxnSpPr>
        <p:spPr>
          <a:xfrm flipH="1">
            <a:off x="5670605" y="856300"/>
            <a:ext cx="956163" cy="2125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5C3399E3-6DBF-ED40-9292-C17C87A7D9F1}"/>
              </a:ext>
            </a:extLst>
          </p:cNvPr>
          <p:cNvSpPr/>
          <p:nvPr/>
        </p:nvSpPr>
        <p:spPr>
          <a:xfrm>
            <a:off x="4211975" y="5075995"/>
            <a:ext cx="1594022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3458E31-A03F-0848-BEE3-9DEC39E64C04}"/>
              </a:ext>
            </a:extLst>
          </p:cNvPr>
          <p:cNvSpPr/>
          <p:nvPr/>
        </p:nvSpPr>
        <p:spPr>
          <a:xfrm>
            <a:off x="2498125" y="5724671"/>
            <a:ext cx="159402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Descriptions of Challenging Behaviour</a:t>
            </a:r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93E6B9CC-9144-434B-BDB5-7DC85925C019}"/>
              </a:ext>
            </a:extLst>
          </p:cNvPr>
          <p:cNvSpPr/>
          <p:nvPr/>
        </p:nvSpPr>
        <p:spPr>
          <a:xfrm>
            <a:off x="4327668" y="6231788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 over Time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1BC54E83-E872-0248-B7B6-DE172525C5EF}"/>
              </a:ext>
            </a:extLst>
          </p:cNvPr>
          <p:cNvSpPr/>
          <p:nvPr/>
        </p:nvSpPr>
        <p:spPr>
          <a:xfrm>
            <a:off x="6147284" y="5186943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Flipping a Switch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7761215-2750-5B49-9330-1C59421F201D}"/>
              </a:ext>
            </a:extLst>
          </p:cNvPr>
          <p:cNvSpPr/>
          <p:nvPr/>
        </p:nvSpPr>
        <p:spPr>
          <a:xfrm>
            <a:off x="5727638" y="5886557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Varied but Intense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C539C64C-B0D0-7842-8F6B-D2A0FE2CEE9D}"/>
              </a:ext>
            </a:extLst>
          </p:cNvPr>
          <p:cNvCxnSpPr>
            <a:cxnSpLocks/>
            <a:stCxn id="102" idx="1"/>
            <a:endCxn id="101" idx="3"/>
          </p:cNvCxnSpPr>
          <p:nvPr/>
        </p:nvCxnSpPr>
        <p:spPr>
          <a:xfrm flipH="1" flipV="1">
            <a:off x="4092147" y="6107731"/>
            <a:ext cx="235521" cy="3830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D9ECEA8-700D-8040-A3AF-A4C50DFA1CD0}"/>
              </a:ext>
            </a:extLst>
          </p:cNvPr>
          <p:cNvCxnSpPr>
            <a:cxnSpLocks/>
            <a:stCxn id="103" idx="1"/>
            <a:endCxn id="101" idx="3"/>
          </p:cNvCxnSpPr>
          <p:nvPr/>
        </p:nvCxnSpPr>
        <p:spPr>
          <a:xfrm flipH="1">
            <a:off x="4092147" y="5445945"/>
            <a:ext cx="2055137" cy="6617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447901-F50F-8B45-B8B4-F29E4BBB1D16}"/>
              </a:ext>
            </a:extLst>
          </p:cNvPr>
          <p:cNvCxnSpPr>
            <a:cxnSpLocks/>
            <a:stCxn id="104" idx="1"/>
            <a:endCxn id="101" idx="3"/>
          </p:cNvCxnSpPr>
          <p:nvPr/>
        </p:nvCxnSpPr>
        <p:spPr>
          <a:xfrm flipH="1" flipV="1">
            <a:off x="4092147" y="6107731"/>
            <a:ext cx="1635491" cy="378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B6994EB-9389-AC46-A666-4E168B4E4C44}"/>
              </a:ext>
            </a:extLst>
          </p:cNvPr>
          <p:cNvCxnSpPr>
            <a:cxnSpLocks/>
            <a:stCxn id="101" idx="0"/>
            <a:endCxn id="6" idx="2"/>
          </p:cNvCxnSpPr>
          <p:nvPr/>
        </p:nvCxnSpPr>
        <p:spPr>
          <a:xfrm flipV="1">
            <a:off x="3295136" y="4932081"/>
            <a:ext cx="816808" cy="7925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38E17098-D750-B342-B603-FD3340BA0427}"/>
              </a:ext>
            </a:extLst>
          </p:cNvPr>
          <p:cNvSpPr/>
          <p:nvPr/>
        </p:nvSpPr>
        <p:spPr>
          <a:xfrm>
            <a:off x="342356" y="5734553"/>
            <a:ext cx="157268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Characteristics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4953071-37A0-7946-9C96-D94367061EC8}"/>
              </a:ext>
            </a:extLst>
          </p:cNvPr>
          <p:cNvCxnSpPr>
            <a:cxnSpLocks/>
            <a:stCxn id="128" idx="0"/>
            <a:endCxn id="6" idx="2"/>
          </p:cNvCxnSpPr>
          <p:nvPr/>
        </p:nvCxnSpPr>
        <p:spPr>
          <a:xfrm flipV="1">
            <a:off x="1128697" y="4932081"/>
            <a:ext cx="2983247" cy="802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8F05FAF-71D6-A141-9675-062FA5AC5F58}"/>
              </a:ext>
            </a:extLst>
          </p:cNvPr>
          <p:cNvCxnSpPr>
            <a:cxnSpLocks/>
            <a:stCxn id="99" idx="1"/>
            <a:endCxn id="6" idx="2"/>
          </p:cNvCxnSpPr>
          <p:nvPr/>
        </p:nvCxnSpPr>
        <p:spPr>
          <a:xfrm flipH="1" flipV="1">
            <a:off x="4111944" y="4932081"/>
            <a:ext cx="100031" cy="3905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4F4045D4-9F6C-D34E-B0E2-74DB3C29027C}"/>
              </a:ext>
            </a:extLst>
          </p:cNvPr>
          <p:cNvSpPr/>
          <p:nvPr/>
        </p:nvSpPr>
        <p:spPr>
          <a:xfrm>
            <a:off x="276314" y="3399843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E4988E76-CE71-6C4D-9FAA-4027660F26A4}"/>
              </a:ext>
            </a:extLst>
          </p:cNvPr>
          <p:cNvSpPr/>
          <p:nvPr/>
        </p:nvSpPr>
        <p:spPr>
          <a:xfrm>
            <a:off x="487994" y="4426999"/>
            <a:ext cx="1281406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CF4255E-9F56-FE4A-A511-8706FD37A7B1}"/>
              </a:ext>
            </a:extLst>
          </p:cNvPr>
          <p:cNvCxnSpPr>
            <a:cxnSpLocks/>
            <a:stCxn id="5" idx="1"/>
            <a:endCxn id="135" idx="3"/>
          </p:cNvCxnSpPr>
          <p:nvPr/>
        </p:nvCxnSpPr>
        <p:spPr>
          <a:xfrm flipH="1">
            <a:off x="1424145" y="3432214"/>
            <a:ext cx="454083" cy="3506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85FFBF9-C11A-7444-B984-AAEF9BCCCCED}"/>
              </a:ext>
            </a:extLst>
          </p:cNvPr>
          <p:cNvCxnSpPr>
            <a:cxnSpLocks/>
            <a:stCxn id="5" idx="2"/>
            <a:endCxn id="137" idx="0"/>
          </p:cNvCxnSpPr>
          <p:nvPr/>
        </p:nvCxnSpPr>
        <p:spPr>
          <a:xfrm flipH="1">
            <a:off x="1128697" y="3815273"/>
            <a:ext cx="1836926" cy="6117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BEF1B56-A886-4446-A92F-2497C2B96ACC}"/>
              </a:ext>
            </a:extLst>
          </p:cNvPr>
          <p:cNvSpPr/>
          <p:nvPr/>
        </p:nvSpPr>
        <p:spPr>
          <a:xfrm>
            <a:off x="9037673" y="4835747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Isolating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1AC4BDE-51C2-E047-8279-1FE230682C31}"/>
              </a:ext>
            </a:extLst>
          </p:cNvPr>
          <p:cNvSpPr/>
          <p:nvPr/>
        </p:nvSpPr>
        <p:spPr>
          <a:xfrm>
            <a:off x="10688372" y="4838772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Warm and Cosy Feelings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9D65085-15D8-4D46-8562-DC4A876AEC62}"/>
              </a:ext>
            </a:extLst>
          </p:cNvPr>
          <p:cNvSpPr/>
          <p:nvPr/>
        </p:nvSpPr>
        <p:spPr>
          <a:xfrm>
            <a:off x="6256997" y="4043939"/>
            <a:ext cx="2109471" cy="8316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IMPORTANCE OF KNOWING CHILD’S BACKGROUND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ACD8D73-8C67-0947-B746-A9E822459728}"/>
              </a:ext>
            </a:extLst>
          </p:cNvPr>
          <p:cNvCxnSpPr>
            <a:cxnSpLocks/>
            <a:stCxn id="80" idx="0"/>
            <a:endCxn id="9" idx="5"/>
          </p:cNvCxnSpPr>
          <p:nvPr/>
        </p:nvCxnSpPr>
        <p:spPr>
          <a:xfrm flipH="1" flipV="1">
            <a:off x="6510866" y="3814099"/>
            <a:ext cx="800867" cy="2298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8DFB7F-A585-6B45-AFE1-3BDB6432AE78}"/>
              </a:ext>
            </a:extLst>
          </p:cNvPr>
          <p:cNvCxnSpPr>
            <a:cxnSpLocks/>
            <a:stCxn id="8" idx="2"/>
            <a:endCxn id="77" idx="0"/>
          </p:cNvCxnSpPr>
          <p:nvPr/>
        </p:nvCxnSpPr>
        <p:spPr>
          <a:xfrm flipH="1">
            <a:off x="9688035" y="4426999"/>
            <a:ext cx="858278" cy="4087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72F5CCA-F71C-FE4C-A47A-816FB8FD10EC}"/>
              </a:ext>
            </a:extLst>
          </p:cNvPr>
          <p:cNvCxnSpPr>
            <a:cxnSpLocks/>
            <a:stCxn id="8" idx="2"/>
            <a:endCxn id="78" idx="0"/>
          </p:cNvCxnSpPr>
          <p:nvPr/>
        </p:nvCxnSpPr>
        <p:spPr>
          <a:xfrm>
            <a:off x="10546313" y="4426999"/>
            <a:ext cx="815361" cy="4117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A26B376-06E0-8C45-9423-70DEE6BA12F9}"/>
              </a:ext>
            </a:extLst>
          </p:cNvPr>
          <p:cNvCxnSpPr>
            <a:cxnSpLocks/>
            <a:stCxn id="104" idx="3"/>
            <a:endCxn id="63" idx="2"/>
          </p:cNvCxnSpPr>
          <p:nvPr/>
        </p:nvCxnSpPr>
        <p:spPr>
          <a:xfrm>
            <a:off x="6892087" y="6145559"/>
            <a:ext cx="1001870" cy="6042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F85DCEDD-23A3-1C4A-82E4-4E22D50A98F2}"/>
              </a:ext>
            </a:extLst>
          </p:cNvPr>
          <p:cNvSpPr/>
          <p:nvPr/>
        </p:nvSpPr>
        <p:spPr>
          <a:xfrm>
            <a:off x="7311732" y="6231788"/>
            <a:ext cx="1164449" cy="518004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Self-harm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5D00A857-AFD8-C247-8C11-8A6131F81A94}"/>
              </a:ext>
            </a:extLst>
          </p:cNvPr>
          <p:cNvSpPr/>
          <p:nvPr/>
        </p:nvSpPr>
        <p:spPr>
          <a:xfrm>
            <a:off x="7659445" y="5483696"/>
            <a:ext cx="1164449" cy="518004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Violence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FC791DF-2F30-E04C-874C-C13B0578C530}"/>
              </a:ext>
            </a:extLst>
          </p:cNvPr>
          <p:cNvCxnSpPr>
            <a:cxnSpLocks/>
            <a:stCxn id="104" idx="3"/>
            <a:endCxn id="66" idx="1"/>
          </p:cNvCxnSpPr>
          <p:nvPr/>
        </p:nvCxnSpPr>
        <p:spPr>
          <a:xfrm flipV="1">
            <a:off x="6892087" y="5742698"/>
            <a:ext cx="767358" cy="4028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389333F3-0AAC-0D46-AB78-87C6326DEA10}"/>
              </a:ext>
            </a:extLst>
          </p:cNvPr>
          <p:cNvSpPr/>
          <p:nvPr/>
        </p:nvSpPr>
        <p:spPr>
          <a:xfrm>
            <a:off x="10688372" y="2716440"/>
            <a:ext cx="1229719" cy="500906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Survival Behaviours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05E4030-65F4-0348-B536-C8E1FEC90D1E}"/>
              </a:ext>
            </a:extLst>
          </p:cNvPr>
          <p:cNvCxnSpPr>
            <a:cxnSpLocks/>
            <a:stCxn id="86" idx="0"/>
            <a:endCxn id="50" idx="2"/>
          </p:cNvCxnSpPr>
          <p:nvPr/>
        </p:nvCxnSpPr>
        <p:spPr>
          <a:xfrm flipH="1" flipV="1">
            <a:off x="11249688" y="2348884"/>
            <a:ext cx="53544" cy="3675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237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251203F-6680-544C-92E4-5603DE888158}"/>
              </a:ext>
            </a:extLst>
          </p:cNvPr>
          <p:cNvSpPr/>
          <p:nvPr/>
        </p:nvSpPr>
        <p:spPr>
          <a:xfrm>
            <a:off x="2222157" y="1028238"/>
            <a:ext cx="1717589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6F7953-D1F0-434B-B376-92D98C62F535}"/>
              </a:ext>
            </a:extLst>
          </p:cNvPr>
          <p:cNvSpPr/>
          <p:nvPr/>
        </p:nvSpPr>
        <p:spPr>
          <a:xfrm>
            <a:off x="1878228" y="3049154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EARLY EXPERIENCES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579B19F-0A2B-2642-A27A-C60EECDA6C99}"/>
              </a:ext>
            </a:extLst>
          </p:cNvPr>
          <p:cNvSpPr/>
          <p:nvPr/>
        </p:nvSpPr>
        <p:spPr>
          <a:xfrm>
            <a:off x="3160473" y="4165962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DESCRIPTION OF CHILD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AEBFB61-BACE-D244-9455-E4590914AD4E}"/>
              </a:ext>
            </a:extLst>
          </p:cNvPr>
          <p:cNvSpPr/>
          <p:nvPr/>
        </p:nvSpPr>
        <p:spPr>
          <a:xfrm>
            <a:off x="7755924" y="1330411"/>
            <a:ext cx="2174790" cy="98030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 OF CHALLENGING BEHAVIOUR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3C898FE-98B2-7540-A08D-A6F7F08E69CF}"/>
              </a:ext>
            </a:extLst>
          </p:cNvPr>
          <p:cNvSpPr/>
          <p:nvPr/>
        </p:nvSpPr>
        <p:spPr>
          <a:xfrm>
            <a:off x="9594842" y="3660880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AEA054-58A3-954B-8C15-74ADFF355CB2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FOSTER CARER RESPONSES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A97D10-4331-4744-8F40-2E7E7B39270B}"/>
              </a:ext>
            </a:extLst>
          </p:cNvPr>
          <p:cNvCxnSpPr>
            <a:stCxn id="9" idx="0"/>
            <a:endCxn id="4" idx="2"/>
          </p:cNvCxnSpPr>
          <p:nvPr/>
        </p:nvCxnSpPr>
        <p:spPr>
          <a:xfrm flipH="1" flipV="1">
            <a:off x="3080952" y="1794357"/>
            <a:ext cx="2621691" cy="10353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9E492F-6CB7-C84E-B78F-0E011EB44101}"/>
              </a:ext>
            </a:extLst>
          </p:cNvPr>
          <p:cNvCxnSpPr>
            <a:cxnSpLocks/>
            <a:stCxn id="9" idx="2"/>
            <a:endCxn id="5" idx="3"/>
          </p:cNvCxnSpPr>
          <p:nvPr/>
        </p:nvCxnSpPr>
        <p:spPr>
          <a:xfrm flipH="1">
            <a:off x="4053018" y="3406347"/>
            <a:ext cx="506625" cy="258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6B0C09-281B-DA4D-B1D8-4117A096F5A2}"/>
              </a:ext>
            </a:extLst>
          </p:cNvPr>
          <p:cNvCxnSpPr>
            <a:cxnSpLocks/>
            <a:stCxn id="9" idx="7"/>
            <a:endCxn id="7" idx="1"/>
          </p:cNvCxnSpPr>
          <p:nvPr/>
        </p:nvCxnSpPr>
        <p:spPr>
          <a:xfrm flipV="1">
            <a:off x="6510866" y="1820562"/>
            <a:ext cx="1245058" cy="1178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39BDBB-2845-DC40-A09A-DCE6E59D0FCA}"/>
              </a:ext>
            </a:extLst>
          </p:cNvPr>
          <p:cNvCxnSpPr>
            <a:cxnSpLocks/>
            <a:stCxn id="6" idx="0"/>
            <a:endCxn id="9" idx="3"/>
          </p:cNvCxnSpPr>
          <p:nvPr/>
        </p:nvCxnSpPr>
        <p:spPr>
          <a:xfrm flipV="1">
            <a:off x="4111944" y="3814099"/>
            <a:ext cx="782476" cy="3518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7F00B1-56C7-4649-AAFF-CAF5BEFDB985}"/>
              </a:ext>
            </a:extLst>
          </p:cNvPr>
          <p:cNvCxnSpPr>
            <a:cxnSpLocks/>
            <a:stCxn id="8" idx="1"/>
            <a:endCxn id="9" idx="6"/>
          </p:cNvCxnSpPr>
          <p:nvPr/>
        </p:nvCxnSpPr>
        <p:spPr>
          <a:xfrm flipH="1" flipV="1">
            <a:off x="6845643" y="3406347"/>
            <a:ext cx="2749199" cy="6375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59E1CA2-4AC5-C842-9629-F10E8568AB75}"/>
              </a:ext>
            </a:extLst>
          </p:cNvPr>
          <p:cNvSpPr/>
          <p:nvPr/>
        </p:nvSpPr>
        <p:spPr>
          <a:xfrm>
            <a:off x="672442" y="24280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8E270A7-2542-F44D-BF0E-A6B7F0EA3E05}"/>
              </a:ext>
            </a:extLst>
          </p:cNvPr>
          <p:cNvSpPr/>
          <p:nvPr/>
        </p:nvSpPr>
        <p:spPr>
          <a:xfrm>
            <a:off x="243778" y="1145038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033E3D1-B348-BF46-92BD-786943561F6F}"/>
              </a:ext>
            </a:extLst>
          </p:cNvPr>
          <p:cNvSpPr/>
          <p:nvPr/>
        </p:nvSpPr>
        <p:spPr>
          <a:xfrm>
            <a:off x="4862923" y="1411298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8A9842AB-9687-8D4E-B118-AA573F3DECB7}"/>
              </a:ext>
            </a:extLst>
          </p:cNvPr>
          <p:cNvSpPr/>
          <p:nvPr/>
        </p:nvSpPr>
        <p:spPr>
          <a:xfrm>
            <a:off x="2171773" y="173597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Meeting Basic Needs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9EDDA3-4D74-5543-8A28-604003D6097E}"/>
              </a:ext>
            </a:extLst>
          </p:cNvPr>
          <p:cNvCxnSpPr>
            <a:cxnSpLocks/>
            <a:stCxn id="4" idx="1"/>
            <a:endCxn id="30" idx="3"/>
          </p:cNvCxnSpPr>
          <p:nvPr/>
        </p:nvCxnSpPr>
        <p:spPr>
          <a:xfrm flipH="1">
            <a:off x="1376480" y="1411298"/>
            <a:ext cx="845677" cy="560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312155-FD1B-6E4C-874D-9A8F15CEC0E8}"/>
              </a:ext>
            </a:extLst>
          </p:cNvPr>
          <p:cNvCxnSpPr>
            <a:cxnSpLocks/>
            <a:stCxn id="4" idx="1"/>
            <a:endCxn id="29" idx="3"/>
          </p:cNvCxnSpPr>
          <p:nvPr/>
        </p:nvCxnSpPr>
        <p:spPr>
          <a:xfrm flipH="1" flipV="1">
            <a:off x="1685696" y="565110"/>
            <a:ext cx="536461" cy="8461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483F233-E8CA-C441-ABAE-C644A072AAA3}"/>
              </a:ext>
            </a:extLst>
          </p:cNvPr>
          <p:cNvCxnSpPr>
            <a:cxnSpLocks/>
            <a:stCxn id="4" idx="0"/>
            <a:endCxn id="32" idx="2"/>
          </p:cNvCxnSpPr>
          <p:nvPr/>
        </p:nvCxnSpPr>
        <p:spPr>
          <a:xfrm flipH="1" flipV="1">
            <a:off x="2791670" y="818209"/>
            <a:ext cx="289282" cy="2100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E74059-E893-B543-A721-A5C08E834957}"/>
              </a:ext>
            </a:extLst>
          </p:cNvPr>
          <p:cNvCxnSpPr>
            <a:cxnSpLocks/>
            <a:stCxn id="31" idx="1"/>
            <a:endCxn id="4" idx="3"/>
          </p:cNvCxnSpPr>
          <p:nvPr/>
        </p:nvCxnSpPr>
        <p:spPr>
          <a:xfrm flipH="1" flipV="1">
            <a:off x="3939746" y="1411298"/>
            <a:ext cx="923177" cy="3830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67DCF90-372F-1146-828A-8DAD06198BF9}"/>
              </a:ext>
            </a:extLst>
          </p:cNvPr>
          <p:cNvSpPr/>
          <p:nvPr/>
        </p:nvSpPr>
        <p:spPr>
          <a:xfrm>
            <a:off x="6626768" y="53399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Always A Reason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D65A6C99-6333-3142-B88D-80BDFAD412CA}"/>
              </a:ext>
            </a:extLst>
          </p:cNvPr>
          <p:cNvSpPr/>
          <p:nvPr/>
        </p:nvSpPr>
        <p:spPr>
          <a:xfrm>
            <a:off x="8336692" y="2776643"/>
            <a:ext cx="1594022" cy="493290"/>
          </a:xfrm>
          <a:prstGeom prst="roundRect">
            <a:avLst/>
          </a:prstGeom>
          <a:pattFill prst="wdDnDi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Difficulties with Communication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15639D-C049-E747-966C-5EBFCC2FC345}"/>
              </a:ext>
            </a:extLst>
          </p:cNvPr>
          <p:cNvSpPr/>
          <p:nvPr/>
        </p:nvSpPr>
        <p:spPr>
          <a:xfrm>
            <a:off x="10452677" y="1618807"/>
            <a:ext cx="1594022" cy="7300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Result of Early Experiences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E1BB8FB-17D9-854A-8ABA-426B9A399C62}"/>
              </a:ext>
            </a:extLst>
          </p:cNvPr>
          <p:cNvSpPr/>
          <p:nvPr/>
        </p:nvSpPr>
        <p:spPr>
          <a:xfrm>
            <a:off x="8231373" y="142916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5526406-B8C1-3448-90B3-F29F8FDBC7A1}"/>
              </a:ext>
            </a:extLst>
          </p:cNvPr>
          <p:cNvSpPr/>
          <p:nvPr/>
        </p:nvSpPr>
        <p:spPr>
          <a:xfrm>
            <a:off x="10247303" y="284788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6E7683-8F7E-B34E-B8CD-7A2DEF6A8449}"/>
              </a:ext>
            </a:extLst>
          </p:cNvPr>
          <p:cNvCxnSpPr>
            <a:cxnSpLocks/>
            <a:stCxn id="48" idx="3"/>
            <a:endCxn id="7" idx="0"/>
          </p:cNvCxnSpPr>
          <p:nvPr/>
        </p:nvCxnSpPr>
        <p:spPr>
          <a:xfrm>
            <a:off x="7640022" y="856300"/>
            <a:ext cx="1203297" cy="4741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49ED2E6-E8C9-DE44-8F2B-3B0120295002}"/>
              </a:ext>
            </a:extLst>
          </p:cNvPr>
          <p:cNvCxnSpPr>
            <a:cxnSpLocks/>
            <a:stCxn id="49" idx="0"/>
            <a:endCxn id="7" idx="2"/>
          </p:cNvCxnSpPr>
          <p:nvPr/>
        </p:nvCxnSpPr>
        <p:spPr>
          <a:xfrm flipH="1" flipV="1">
            <a:off x="8843319" y="2310713"/>
            <a:ext cx="290384" cy="4659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411C28F-23EF-8349-82E5-8874C0FE3DE3}"/>
              </a:ext>
            </a:extLst>
          </p:cNvPr>
          <p:cNvCxnSpPr>
            <a:cxnSpLocks/>
            <a:stCxn id="7" idx="0"/>
            <a:endCxn id="51" idx="2"/>
          </p:cNvCxnSpPr>
          <p:nvPr/>
        </p:nvCxnSpPr>
        <p:spPr>
          <a:xfrm flipV="1">
            <a:off x="8843319" y="909035"/>
            <a:ext cx="45023" cy="421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B3F4CB99-6E7F-5246-812C-39BF5FB40720}"/>
              </a:ext>
            </a:extLst>
          </p:cNvPr>
          <p:cNvCxnSpPr>
            <a:cxnSpLocks/>
            <a:stCxn id="7" idx="0"/>
            <a:endCxn id="52" idx="2"/>
          </p:cNvCxnSpPr>
          <p:nvPr/>
        </p:nvCxnSpPr>
        <p:spPr>
          <a:xfrm flipV="1">
            <a:off x="8843319" y="785694"/>
            <a:ext cx="1859126" cy="5447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4FAEBF0-A92E-4D48-9F14-1FB9F2048266}"/>
              </a:ext>
            </a:extLst>
          </p:cNvPr>
          <p:cNvCxnSpPr>
            <a:cxnSpLocks/>
            <a:stCxn id="7" idx="3"/>
            <a:endCxn id="50" idx="1"/>
          </p:cNvCxnSpPr>
          <p:nvPr/>
        </p:nvCxnSpPr>
        <p:spPr>
          <a:xfrm>
            <a:off x="9930714" y="1820562"/>
            <a:ext cx="521963" cy="1632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6DDC188-39DB-0B4E-B28A-6451F2A75783}"/>
              </a:ext>
            </a:extLst>
          </p:cNvPr>
          <p:cNvCxnSpPr>
            <a:cxnSpLocks/>
            <a:stCxn id="52" idx="2"/>
            <a:endCxn id="50" idx="0"/>
          </p:cNvCxnSpPr>
          <p:nvPr/>
        </p:nvCxnSpPr>
        <p:spPr>
          <a:xfrm>
            <a:off x="10702445" y="785694"/>
            <a:ext cx="547243" cy="8331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7EAFACEB-3FDA-2C45-B119-18C7DD115039}"/>
              </a:ext>
            </a:extLst>
          </p:cNvPr>
          <p:cNvCxnSpPr>
            <a:cxnSpLocks/>
            <a:stCxn id="49" idx="0"/>
            <a:endCxn id="50" idx="2"/>
          </p:cNvCxnSpPr>
          <p:nvPr/>
        </p:nvCxnSpPr>
        <p:spPr>
          <a:xfrm flipV="1">
            <a:off x="9133703" y="2348884"/>
            <a:ext cx="2115985" cy="4277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DFC933-3A51-6944-98D2-E780D1E818A0}"/>
              </a:ext>
            </a:extLst>
          </p:cNvPr>
          <p:cNvCxnSpPr>
            <a:cxnSpLocks/>
            <a:stCxn id="48" idx="1"/>
            <a:endCxn id="31" idx="3"/>
          </p:cNvCxnSpPr>
          <p:nvPr/>
        </p:nvCxnSpPr>
        <p:spPr>
          <a:xfrm flipH="1">
            <a:off x="6250998" y="856300"/>
            <a:ext cx="375770" cy="9380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5C3399E3-6DBF-ED40-9292-C17C87A7D9F1}"/>
              </a:ext>
            </a:extLst>
          </p:cNvPr>
          <p:cNvSpPr/>
          <p:nvPr/>
        </p:nvSpPr>
        <p:spPr>
          <a:xfrm>
            <a:off x="5453987" y="4227468"/>
            <a:ext cx="1594022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3458E31-A03F-0848-BEE3-9DEC39E64C04}"/>
              </a:ext>
            </a:extLst>
          </p:cNvPr>
          <p:cNvSpPr/>
          <p:nvPr/>
        </p:nvSpPr>
        <p:spPr>
          <a:xfrm>
            <a:off x="2074752" y="5941349"/>
            <a:ext cx="159402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Descriptions of Challenging Behaviour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1BC54E83-E872-0248-B7B6-DE172525C5EF}"/>
              </a:ext>
            </a:extLst>
          </p:cNvPr>
          <p:cNvSpPr/>
          <p:nvPr/>
        </p:nvSpPr>
        <p:spPr>
          <a:xfrm>
            <a:off x="4022512" y="5682347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Flipping a Switch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7761215-2750-5B49-9330-1C59421F201D}"/>
              </a:ext>
            </a:extLst>
          </p:cNvPr>
          <p:cNvSpPr/>
          <p:nvPr/>
        </p:nvSpPr>
        <p:spPr>
          <a:xfrm>
            <a:off x="5115343" y="6241670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Varied but Intense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D9ECEA8-700D-8040-A3AF-A4C50DFA1CD0}"/>
              </a:ext>
            </a:extLst>
          </p:cNvPr>
          <p:cNvCxnSpPr>
            <a:cxnSpLocks/>
            <a:stCxn id="103" idx="1"/>
            <a:endCxn id="101" idx="3"/>
          </p:cNvCxnSpPr>
          <p:nvPr/>
        </p:nvCxnSpPr>
        <p:spPr>
          <a:xfrm flipH="1">
            <a:off x="3668774" y="5941349"/>
            <a:ext cx="353738" cy="3830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447901-F50F-8B45-B8B4-F29E4BBB1D16}"/>
              </a:ext>
            </a:extLst>
          </p:cNvPr>
          <p:cNvCxnSpPr>
            <a:cxnSpLocks/>
          </p:cNvCxnSpPr>
          <p:nvPr/>
        </p:nvCxnSpPr>
        <p:spPr>
          <a:xfrm flipH="1" flipV="1">
            <a:off x="3619862" y="6339675"/>
            <a:ext cx="1446569" cy="1762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B6994EB-9389-AC46-A666-4E168B4E4C44}"/>
              </a:ext>
            </a:extLst>
          </p:cNvPr>
          <p:cNvCxnSpPr>
            <a:cxnSpLocks/>
            <a:stCxn id="101" idx="0"/>
            <a:endCxn id="6" idx="2"/>
          </p:cNvCxnSpPr>
          <p:nvPr/>
        </p:nvCxnSpPr>
        <p:spPr>
          <a:xfrm flipV="1">
            <a:off x="2871763" y="4932081"/>
            <a:ext cx="1240181" cy="10092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38E17098-D750-B342-B603-FD3340BA0427}"/>
              </a:ext>
            </a:extLst>
          </p:cNvPr>
          <p:cNvSpPr/>
          <p:nvPr/>
        </p:nvSpPr>
        <p:spPr>
          <a:xfrm>
            <a:off x="252141" y="5585259"/>
            <a:ext cx="157268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Characteristics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4953071-37A0-7946-9C96-D94367061EC8}"/>
              </a:ext>
            </a:extLst>
          </p:cNvPr>
          <p:cNvCxnSpPr>
            <a:cxnSpLocks/>
            <a:stCxn id="128" idx="0"/>
            <a:endCxn id="6" idx="2"/>
          </p:cNvCxnSpPr>
          <p:nvPr/>
        </p:nvCxnSpPr>
        <p:spPr>
          <a:xfrm flipV="1">
            <a:off x="1038482" y="4932081"/>
            <a:ext cx="3073462" cy="6531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8F05FAF-71D6-A141-9675-062FA5AC5F58}"/>
              </a:ext>
            </a:extLst>
          </p:cNvPr>
          <p:cNvCxnSpPr>
            <a:cxnSpLocks/>
            <a:stCxn id="99" idx="1"/>
            <a:endCxn id="6" idx="3"/>
          </p:cNvCxnSpPr>
          <p:nvPr/>
        </p:nvCxnSpPr>
        <p:spPr>
          <a:xfrm flipH="1">
            <a:off x="5063415" y="4474113"/>
            <a:ext cx="390572" cy="74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4F4045D4-9F6C-D34E-B0E2-74DB3C29027C}"/>
              </a:ext>
            </a:extLst>
          </p:cNvPr>
          <p:cNvSpPr/>
          <p:nvPr/>
        </p:nvSpPr>
        <p:spPr>
          <a:xfrm>
            <a:off x="276314" y="3399843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E4988E76-CE71-6C4D-9FAA-4027660F26A4}"/>
              </a:ext>
            </a:extLst>
          </p:cNvPr>
          <p:cNvSpPr/>
          <p:nvPr/>
        </p:nvSpPr>
        <p:spPr>
          <a:xfrm>
            <a:off x="221007" y="4372758"/>
            <a:ext cx="1258444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CF4255E-9F56-FE4A-A511-8706FD37A7B1}"/>
              </a:ext>
            </a:extLst>
          </p:cNvPr>
          <p:cNvCxnSpPr>
            <a:cxnSpLocks/>
            <a:stCxn id="5" idx="1"/>
            <a:endCxn id="135" idx="3"/>
          </p:cNvCxnSpPr>
          <p:nvPr/>
        </p:nvCxnSpPr>
        <p:spPr>
          <a:xfrm flipH="1">
            <a:off x="1424145" y="3432214"/>
            <a:ext cx="454083" cy="3506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85FFBF9-C11A-7444-B984-AAEF9BCCCCED}"/>
              </a:ext>
            </a:extLst>
          </p:cNvPr>
          <p:cNvCxnSpPr>
            <a:cxnSpLocks/>
            <a:stCxn id="5" idx="2"/>
            <a:endCxn id="137" idx="0"/>
          </p:cNvCxnSpPr>
          <p:nvPr/>
        </p:nvCxnSpPr>
        <p:spPr>
          <a:xfrm flipH="1">
            <a:off x="850229" y="3815273"/>
            <a:ext cx="2115394" cy="557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BEF1B56-A886-4446-A92F-2497C2B96ACC}"/>
              </a:ext>
            </a:extLst>
          </p:cNvPr>
          <p:cNvSpPr/>
          <p:nvPr/>
        </p:nvSpPr>
        <p:spPr>
          <a:xfrm>
            <a:off x="7523171" y="4461755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Isolating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1AC4BDE-51C2-E047-8279-1FE230682C31}"/>
              </a:ext>
            </a:extLst>
          </p:cNvPr>
          <p:cNvSpPr/>
          <p:nvPr/>
        </p:nvSpPr>
        <p:spPr>
          <a:xfrm>
            <a:off x="9355842" y="4776004"/>
            <a:ext cx="1346603" cy="577175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Reflections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9D65085-15D8-4D46-8562-DC4A876AEC62}"/>
              </a:ext>
            </a:extLst>
          </p:cNvPr>
          <p:cNvSpPr/>
          <p:nvPr/>
        </p:nvSpPr>
        <p:spPr>
          <a:xfrm>
            <a:off x="510849" y="2064135"/>
            <a:ext cx="2109471" cy="8316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IMPORTANCE OF KNOWING CHILD’S BACKGROUND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ACD8D73-8C67-0947-B746-A9E822459728}"/>
              </a:ext>
            </a:extLst>
          </p:cNvPr>
          <p:cNvCxnSpPr>
            <a:cxnSpLocks/>
            <a:stCxn id="80" idx="3"/>
            <a:endCxn id="9" idx="1"/>
          </p:cNvCxnSpPr>
          <p:nvPr/>
        </p:nvCxnSpPr>
        <p:spPr>
          <a:xfrm>
            <a:off x="2620320" y="2479964"/>
            <a:ext cx="2274100" cy="5186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8DFB7F-A585-6B45-AFE1-3BDB6432AE78}"/>
              </a:ext>
            </a:extLst>
          </p:cNvPr>
          <p:cNvCxnSpPr>
            <a:cxnSpLocks/>
            <a:stCxn id="8" idx="1"/>
            <a:endCxn id="77" idx="0"/>
          </p:cNvCxnSpPr>
          <p:nvPr/>
        </p:nvCxnSpPr>
        <p:spPr>
          <a:xfrm flipH="1">
            <a:off x="8173533" y="4043940"/>
            <a:ext cx="1421309" cy="4178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72F5CCA-F71C-FE4C-A47A-816FB8FD10EC}"/>
              </a:ext>
            </a:extLst>
          </p:cNvPr>
          <p:cNvCxnSpPr>
            <a:cxnSpLocks/>
            <a:stCxn id="8" idx="2"/>
            <a:endCxn id="78" idx="0"/>
          </p:cNvCxnSpPr>
          <p:nvPr/>
        </p:nvCxnSpPr>
        <p:spPr>
          <a:xfrm flipH="1">
            <a:off x="10029144" y="4426999"/>
            <a:ext cx="517169" cy="3490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A26B376-06E0-8C45-9423-70DEE6BA12F9}"/>
              </a:ext>
            </a:extLst>
          </p:cNvPr>
          <p:cNvCxnSpPr>
            <a:cxnSpLocks/>
            <a:stCxn id="104" idx="3"/>
            <a:endCxn id="63" idx="2"/>
          </p:cNvCxnSpPr>
          <p:nvPr/>
        </p:nvCxnSpPr>
        <p:spPr>
          <a:xfrm>
            <a:off x="6279792" y="6500672"/>
            <a:ext cx="1614165" cy="2491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F85DCEDD-23A3-1C4A-82E4-4E22D50A98F2}"/>
              </a:ext>
            </a:extLst>
          </p:cNvPr>
          <p:cNvSpPr/>
          <p:nvPr/>
        </p:nvSpPr>
        <p:spPr>
          <a:xfrm>
            <a:off x="7311732" y="6231788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Self-harm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5D00A857-AFD8-C247-8C11-8A6131F81A94}"/>
              </a:ext>
            </a:extLst>
          </p:cNvPr>
          <p:cNvSpPr/>
          <p:nvPr/>
        </p:nvSpPr>
        <p:spPr>
          <a:xfrm>
            <a:off x="6276086" y="5624055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Violence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FC791DF-2F30-E04C-874C-C13B0578C530}"/>
              </a:ext>
            </a:extLst>
          </p:cNvPr>
          <p:cNvCxnSpPr>
            <a:cxnSpLocks/>
            <a:stCxn id="104" idx="3"/>
            <a:endCxn id="66" idx="2"/>
          </p:cNvCxnSpPr>
          <p:nvPr/>
        </p:nvCxnSpPr>
        <p:spPr>
          <a:xfrm flipV="1">
            <a:off x="6279792" y="6142059"/>
            <a:ext cx="578519" cy="358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389333F3-0AAC-0D46-AB78-87C6326DEA10}"/>
              </a:ext>
            </a:extLst>
          </p:cNvPr>
          <p:cNvSpPr/>
          <p:nvPr/>
        </p:nvSpPr>
        <p:spPr>
          <a:xfrm>
            <a:off x="10688372" y="2716440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Survival Behaviours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05E4030-65F4-0348-B536-C8E1FEC90D1E}"/>
              </a:ext>
            </a:extLst>
          </p:cNvPr>
          <p:cNvCxnSpPr>
            <a:cxnSpLocks/>
            <a:stCxn id="86" idx="0"/>
            <a:endCxn id="50" idx="2"/>
          </p:cNvCxnSpPr>
          <p:nvPr/>
        </p:nvCxnSpPr>
        <p:spPr>
          <a:xfrm flipH="1" flipV="1">
            <a:off x="11249688" y="2348884"/>
            <a:ext cx="53544" cy="3675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7617859D-78A2-504F-BA19-E7B99E442D5D}"/>
              </a:ext>
            </a:extLst>
          </p:cNvPr>
          <p:cNvSpPr/>
          <p:nvPr/>
        </p:nvSpPr>
        <p:spPr>
          <a:xfrm>
            <a:off x="3939746" y="393508"/>
            <a:ext cx="1239794" cy="644612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Teaching New Skills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DDD9DD8-C2B3-6E44-9866-3214D31811B2}"/>
              </a:ext>
            </a:extLst>
          </p:cNvPr>
          <p:cNvCxnSpPr>
            <a:cxnSpLocks/>
            <a:stCxn id="4" idx="3"/>
            <a:endCxn id="64" idx="2"/>
          </p:cNvCxnSpPr>
          <p:nvPr/>
        </p:nvCxnSpPr>
        <p:spPr>
          <a:xfrm flipV="1">
            <a:off x="3939746" y="1038120"/>
            <a:ext cx="619897" cy="3731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149B85A3-9AEA-6B44-B16A-397BF5E51EAA}"/>
              </a:ext>
            </a:extLst>
          </p:cNvPr>
          <p:cNvSpPr/>
          <p:nvPr/>
        </p:nvSpPr>
        <p:spPr>
          <a:xfrm>
            <a:off x="1679702" y="4415286"/>
            <a:ext cx="1281406" cy="759944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2991147-E027-334A-ADAD-6A9A649DA777}"/>
              </a:ext>
            </a:extLst>
          </p:cNvPr>
          <p:cNvCxnSpPr>
            <a:cxnSpLocks/>
            <a:stCxn id="5" idx="2"/>
            <a:endCxn id="70" idx="0"/>
          </p:cNvCxnSpPr>
          <p:nvPr/>
        </p:nvCxnSpPr>
        <p:spPr>
          <a:xfrm flipH="1">
            <a:off x="2320405" y="3815273"/>
            <a:ext cx="645218" cy="600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5B67E53F-DD13-B34A-8B00-0DB09F0A497C}"/>
              </a:ext>
            </a:extLst>
          </p:cNvPr>
          <p:cNvSpPr/>
          <p:nvPr/>
        </p:nvSpPr>
        <p:spPr>
          <a:xfrm>
            <a:off x="5186961" y="4971609"/>
            <a:ext cx="1164449" cy="518004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 over Time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E1B4CD2-742B-8148-BEBC-2BB3A5F2E376}"/>
              </a:ext>
            </a:extLst>
          </p:cNvPr>
          <p:cNvCxnSpPr>
            <a:cxnSpLocks/>
            <a:stCxn id="79" idx="1"/>
            <a:endCxn id="6" idx="2"/>
          </p:cNvCxnSpPr>
          <p:nvPr/>
        </p:nvCxnSpPr>
        <p:spPr>
          <a:xfrm flipH="1" flipV="1">
            <a:off x="4111944" y="4932081"/>
            <a:ext cx="1075017" cy="298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99D1C7D-DE6E-254C-B6DE-01908E19E8EF}"/>
              </a:ext>
            </a:extLst>
          </p:cNvPr>
          <p:cNvCxnSpPr>
            <a:cxnSpLocks/>
            <a:stCxn id="79" idx="0"/>
            <a:endCxn id="99" idx="2"/>
          </p:cNvCxnSpPr>
          <p:nvPr/>
        </p:nvCxnSpPr>
        <p:spPr>
          <a:xfrm flipV="1">
            <a:off x="5769186" y="4720758"/>
            <a:ext cx="481812" cy="250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B8180503-FF46-FF4D-894B-F8F7F2CCF513}"/>
              </a:ext>
            </a:extLst>
          </p:cNvPr>
          <p:cNvSpPr/>
          <p:nvPr/>
        </p:nvSpPr>
        <p:spPr>
          <a:xfrm>
            <a:off x="8424787" y="5513236"/>
            <a:ext cx="1346603" cy="577175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Celebrating Successes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48A3B2E-6727-BF4B-8B63-471E86010528}"/>
              </a:ext>
            </a:extLst>
          </p:cNvPr>
          <p:cNvCxnSpPr>
            <a:cxnSpLocks/>
            <a:stCxn id="78" idx="2"/>
            <a:endCxn id="106" idx="0"/>
          </p:cNvCxnSpPr>
          <p:nvPr/>
        </p:nvCxnSpPr>
        <p:spPr>
          <a:xfrm flipH="1">
            <a:off x="9098089" y="5353179"/>
            <a:ext cx="931055" cy="1600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9E5B960-19A1-074D-98DD-3545E7B7CCAC}"/>
              </a:ext>
            </a:extLst>
          </p:cNvPr>
          <p:cNvCxnSpPr>
            <a:cxnSpLocks/>
            <a:stCxn id="79" idx="3"/>
            <a:endCxn id="106" idx="1"/>
          </p:cNvCxnSpPr>
          <p:nvPr/>
        </p:nvCxnSpPr>
        <p:spPr>
          <a:xfrm>
            <a:off x="6351410" y="5230611"/>
            <a:ext cx="2073377" cy="5712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2451F0F8-965B-7847-9FDB-90F511EAF054}"/>
              </a:ext>
            </a:extLst>
          </p:cNvPr>
          <p:cNvSpPr/>
          <p:nvPr/>
        </p:nvSpPr>
        <p:spPr>
          <a:xfrm>
            <a:off x="10629929" y="5594469"/>
            <a:ext cx="1346603" cy="577175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Impact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2C0A9852-AAA3-0243-B68B-DCCEC5ECF12C}"/>
              </a:ext>
            </a:extLst>
          </p:cNvPr>
          <p:cNvCxnSpPr>
            <a:cxnSpLocks/>
            <a:stCxn id="8" idx="2"/>
            <a:endCxn id="133" idx="0"/>
          </p:cNvCxnSpPr>
          <p:nvPr/>
        </p:nvCxnSpPr>
        <p:spPr>
          <a:xfrm>
            <a:off x="10546313" y="4426999"/>
            <a:ext cx="756918" cy="11674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438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2D49107-9DE6-CA43-958F-CF2479B2AC6E}"/>
              </a:ext>
            </a:extLst>
          </p:cNvPr>
          <p:cNvSpPr/>
          <p:nvPr/>
        </p:nvSpPr>
        <p:spPr>
          <a:xfrm>
            <a:off x="4981458" y="2869576"/>
            <a:ext cx="2229084" cy="111884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BEAHVIOUR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147582-C6F0-C640-95B0-1FD8FE1D5AFD}"/>
              </a:ext>
            </a:extLst>
          </p:cNvPr>
          <p:cNvSpPr txBox="1"/>
          <p:nvPr/>
        </p:nvSpPr>
        <p:spPr>
          <a:xfrm>
            <a:off x="318655" y="249382"/>
            <a:ext cx="179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7 transcripts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88FE935-65DC-3A4F-BB8A-56BE34A3C437}"/>
              </a:ext>
            </a:extLst>
          </p:cNvPr>
          <p:cNvSpPr/>
          <p:nvPr/>
        </p:nvSpPr>
        <p:spPr>
          <a:xfrm>
            <a:off x="2203658" y="3729422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 over Time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92A675A-E1E6-FE42-9560-DA95FFDDFA42}"/>
              </a:ext>
            </a:extLst>
          </p:cNvPr>
          <p:cNvSpPr/>
          <p:nvPr/>
        </p:nvSpPr>
        <p:spPr>
          <a:xfrm>
            <a:off x="8241669" y="2265741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Flipping a Switch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88EBD05C-4916-0748-A06B-B0B7CC5BF0CE}"/>
              </a:ext>
            </a:extLst>
          </p:cNvPr>
          <p:cNvSpPr/>
          <p:nvPr/>
        </p:nvSpPr>
        <p:spPr>
          <a:xfrm>
            <a:off x="6224695" y="4750484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Varied but Intense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03B7FFF-D989-1F46-88B9-42196679587C}"/>
              </a:ext>
            </a:extLst>
          </p:cNvPr>
          <p:cNvCxnSpPr>
            <a:cxnSpLocks/>
            <a:stCxn id="4" idx="3"/>
            <a:endCxn id="2" idx="2"/>
          </p:cNvCxnSpPr>
          <p:nvPr/>
        </p:nvCxnSpPr>
        <p:spPr>
          <a:xfrm flipV="1">
            <a:off x="3368107" y="3429000"/>
            <a:ext cx="1613351" cy="5594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EC50E08-340D-294A-AC92-45F4CDD3C138}"/>
              </a:ext>
            </a:extLst>
          </p:cNvPr>
          <p:cNvCxnSpPr>
            <a:cxnSpLocks/>
            <a:stCxn id="5" idx="1"/>
            <a:endCxn id="2" idx="6"/>
          </p:cNvCxnSpPr>
          <p:nvPr/>
        </p:nvCxnSpPr>
        <p:spPr>
          <a:xfrm flipH="1">
            <a:off x="7210542" y="2524743"/>
            <a:ext cx="1031127" cy="9042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30CE386-F7BE-C444-862B-885F34BA7241}"/>
              </a:ext>
            </a:extLst>
          </p:cNvPr>
          <p:cNvCxnSpPr>
            <a:cxnSpLocks/>
            <a:endCxn id="2" idx="4"/>
          </p:cNvCxnSpPr>
          <p:nvPr/>
        </p:nvCxnSpPr>
        <p:spPr>
          <a:xfrm flipH="1" flipV="1">
            <a:off x="6096000" y="3988424"/>
            <a:ext cx="646572" cy="7620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2790F53-0BCA-1842-B45B-76051C4DB409}"/>
              </a:ext>
            </a:extLst>
          </p:cNvPr>
          <p:cNvCxnSpPr>
            <a:cxnSpLocks/>
            <a:stCxn id="6" idx="3"/>
            <a:endCxn id="11" idx="2"/>
          </p:cNvCxnSpPr>
          <p:nvPr/>
        </p:nvCxnSpPr>
        <p:spPr>
          <a:xfrm>
            <a:off x="7389144" y="5009486"/>
            <a:ext cx="1434749" cy="13572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6601F3F-53D0-BD45-802C-1D92F5F16452}"/>
              </a:ext>
            </a:extLst>
          </p:cNvPr>
          <p:cNvSpPr/>
          <p:nvPr/>
        </p:nvSpPr>
        <p:spPr>
          <a:xfrm>
            <a:off x="8241668" y="5848729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Self-harm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B955B0B-707C-5242-B0FC-20C2D3F1E228}"/>
              </a:ext>
            </a:extLst>
          </p:cNvPr>
          <p:cNvSpPr/>
          <p:nvPr/>
        </p:nvSpPr>
        <p:spPr>
          <a:xfrm>
            <a:off x="8823893" y="4491482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Violence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7A9ACBB-17A1-074A-B7D0-3BFF509E586A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 flipV="1">
            <a:off x="7389144" y="4750484"/>
            <a:ext cx="1434749" cy="2590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0123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622CC3-6538-CD4D-ABBE-983A55C29CE0}"/>
              </a:ext>
            </a:extLst>
          </p:cNvPr>
          <p:cNvSpPr txBox="1"/>
          <p:nvPr/>
        </p:nvSpPr>
        <p:spPr>
          <a:xfrm>
            <a:off x="318655" y="249382"/>
            <a:ext cx="179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7 transcripts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FE0D6D8-4226-DC41-99CD-47EDE89BB16D}"/>
              </a:ext>
            </a:extLst>
          </p:cNvPr>
          <p:cNvSpPr/>
          <p:nvPr/>
        </p:nvSpPr>
        <p:spPr>
          <a:xfrm>
            <a:off x="4818292" y="2667842"/>
            <a:ext cx="2555415" cy="1522315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EXPLANATIONS FOR CHALLENGING BEAHVIOUR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3AAAEE8-A569-D543-A32B-1AE1843B0309}"/>
              </a:ext>
            </a:extLst>
          </p:cNvPr>
          <p:cNvSpPr/>
          <p:nvPr/>
        </p:nvSpPr>
        <p:spPr>
          <a:xfrm>
            <a:off x="2789059" y="1466132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Always A Reason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49943B3-427F-844D-907F-041310579797}"/>
              </a:ext>
            </a:extLst>
          </p:cNvPr>
          <p:cNvSpPr/>
          <p:nvPr/>
        </p:nvSpPr>
        <p:spPr>
          <a:xfrm>
            <a:off x="8653281" y="3253643"/>
            <a:ext cx="1594022" cy="7300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Result of Early Experiences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3696044-874B-1740-8D00-51A465B423DF}"/>
              </a:ext>
            </a:extLst>
          </p:cNvPr>
          <p:cNvSpPr/>
          <p:nvPr/>
        </p:nvSpPr>
        <p:spPr>
          <a:xfrm>
            <a:off x="5679415" y="574131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7BDCE6C-84CF-6141-ABF2-7AB029F5FFCA}"/>
              </a:ext>
            </a:extLst>
          </p:cNvPr>
          <p:cNvSpPr/>
          <p:nvPr/>
        </p:nvSpPr>
        <p:spPr>
          <a:xfrm>
            <a:off x="8492657" y="1466132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556C012-6F82-BE4B-AA62-24EE84F1F9C5}"/>
              </a:ext>
            </a:extLst>
          </p:cNvPr>
          <p:cNvCxnSpPr>
            <a:cxnSpLocks/>
            <a:stCxn id="4" idx="3"/>
            <a:endCxn id="3" idx="1"/>
          </p:cNvCxnSpPr>
          <p:nvPr/>
        </p:nvCxnSpPr>
        <p:spPr>
          <a:xfrm>
            <a:off x="3802313" y="1788438"/>
            <a:ext cx="1390211" cy="11023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5975A20-CFAB-694B-A83B-9865668FAE74}"/>
              </a:ext>
            </a:extLst>
          </p:cNvPr>
          <p:cNvCxnSpPr>
            <a:cxnSpLocks/>
            <a:stCxn id="3" idx="0"/>
            <a:endCxn id="7" idx="2"/>
          </p:cNvCxnSpPr>
          <p:nvPr/>
        </p:nvCxnSpPr>
        <p:spPr>
          <a:xfrm flipV="1">
            <a:off x="6096000" y="1340250"/>
            <a:ext cx="240384" cy="132759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B4990D9-76EA-2748-B56B-B0CFC89D6DEC}"/>
              </a:ext>
            </a:extLst>
          </p:cNvPr>
          <p:cNvCxnSpPr>
            <a:cxnSpLocks/>
            <a:stCxn id="3" idx="7"/>
            <a:endCxn id="8" idx="2"/>
          </p:cNvCxnSpPr>
          <p:nvPr/>
        </p:nvCxnSpPr>
        <p:spPr>
          <a:xfrm flipV="1">
            <a:off x="6999475" y="1967038"/>
            <a:ext cx="1948324" cy="9237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8897E51-AC56-754D-93B6-4E2504FC491E}"/>
              </a:ext>
            </a:extLst>
          </p:cNvPr>
          <p:cNvCxnSpPr>
            <a:cxnSpLocks/>
            <a:stCxn id="3" idx="6"/>
            <a:endCxn id="6" idx="1"/>
          </p:cNvCxnSpPr>
          <p:nvPr/>
        </p:nvCxnSpPr>
        <p:spPr>
          <a:xfrm>
            <a:off x="7373707" y="3429000"/>
            <a:ext cx="1279574" cy="1896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73E065-8B0A-774E-BBBC-C4A795457BD7}"/>
              </a:ext>
            </a:extLst>
          </p:cNvPr>
          <p:cNvCxnSpPr>
            <a:cxnSpLocks/>
            <a:stCxn id="8" idx="2"/>
            <a:endCxn id="6" idx="0"/>
          </p:cNvCxnSpPr>
          <p:nvPr/>
        </p:nvCxnSpPr>
        <p:spPr>
          <a:xfrm>
            <a:off x="8947799" y="1967038"/>
            <a:ext cx="502493" cy="12866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40A3FF2-F0A0-024A-85A7-D6D239564098}"/>
              </a:ext>
            </a:extLst>
          </p:cNvPr>
          <p:cNvSpPr/>
          <p:nvPr/>
        </p:nvSpPr>
        <p:spPr>
          <a:xfrm>
            <a:off x="10418474" y="5257240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Survival Behaviours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4CFC49E-47DF-444C-B596-8FA8DCF88BAE}"/>
              </a:ext>
            </a:extLst>
          </p:cNvPr>
          <p:cNvCxnSpPr>
            <a:cxnSpLocks/>
            <a:stCxn id="16" idx="0"/>
            <a:endCxn id="6" idx="2"/>
          </p:cNvCxnSpPr>
          <p:nvPr/>
        </p:nvCxnSpPr>
        <p:spPr>
          <a:xfrm flipH="1" flipV="1">
            <a:off x="9450292" y="3983720"/>
            <a:ext cx="1583042" cy="1273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0645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789180-B075-8447-A04F-5BB3A404C14E}"/>
              </a:ext>
            </a:extLst>
          </p:cNvPr>
          <p:cNvSpPr txBox="1"/>
          <p:nvPr/>
        </p:nvSpPr>
        <p:spPr>
          <a:xfrm>
            <a:off x="318655" y="249382"/>
            <a:ext cx="179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7 transcripts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9BF5281-413C-C548-80C5-A28AF8CF7419}"/>
              </a:ext>
            </a:extLst>
          </p:cNvPr>
          <p:cNvSpPr/>
          <p:nvPr/>
        </p:nvSpPr>
        <p:spPr>
          <a:xfrm>
            <a:off x="4818292" y="2667842"/>
            <a:ext cx="2555415" cy="1522315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E6D6553-6C27-B544-A9C4-B3BA771499C3}"/>
              </a:ext>
            </a:extLst>
          </p:cNvPr>
          <p:cNvSpPr/>
          <p:nvPr/>
        </p:nvSpPr>
        <p:spPr>
          <a:xfrm>
            <a:off x="3014301" y="1794162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1A26158-03AC-CF4E-8180-6F5F6B32AEA3}"/>
              </a:ext>
            </a:extLst>
          </p:cNvPr>
          <p:cNvSpPr/>
          <p:nvPr/>
        </p:nvSpPr>
        <p:spPr>
          <a:xfrm>
            <a:off x="3520928" y="4837530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B79585F-22EF-E84E-9145-8527A18C3BDE}"/>
              </a:ext>
            </a:extLst>
          </p:cNvPr>
          <p:cNvSpPr/>
          <p:nvPr/>
        </p:nvSpPr>
        <p:spPr>
          <a:xfrm>
            <a:off x="9214748" y="2759536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F4CB258-E0E2-9046-9C8D-9BDD750948E4}"/>
              </a:ext>
            </a:extLst>
          </p:cNvPr>
          <p:cNvSpPr/>
          <p:nvPr/>
        </p:nvSpPr>
        <p:spPr>
          <a:xfrm>
            <a:off x="5854483" y="1101057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Meeting Basic Needs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CB4BB4-F1BF-E646-9056-3DFE87ADA226}"/>
              </a:ext>
            </a:extLst>
          </p:cNvPr>
          <p:cNvCxnSpPr>
            <a:cxnSpLocks/>
            <a:stCxn id="3" idx="3"/>
            <a:endCxn id="5" idx="0"/>
          </p:cNvCxnSpPr>
          <p:nvPr/>
        </p:nvCxnSpPr>
        <p:spPr>
          <a:xfrm flipH="1">
            <a:off x="4087279" y="3967219"/>
            <a:ext cx="1105245" cy="8703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958E57B-6FB7-8E4E-A5EC-66519D959714}"/>
              </a:ext>
            </a:extLst>
          </p:cNvPr>
          <p:cNvCxnSpPr>
            <a:cxnSpLocks/>
            <a:stCxn id="3" idx="1"/>
            <a:endCxn id="4" idx="3"/>
          </p:cNvCxnSpPr>
          <p:nvPr/>
        </p:nvCxnSpPr>
        <p:spPr>
          <a:xfrm flipH="1" flipV="1">
            <a:off x="4027555" y="2116468"/>
            <a:ext cx="1164969" cy="774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B6BAD17-11A0-2740-992D-1A0C1470A301}"/>
              </a:ext>
            </a:extLst>
          </p:cNvPr>
          <p:cNvCxnSpPr>
            <a:cxnSpLocks/>
            <a:stCxn id="3" idx="0"/>
            <a:endCxn id="7" idx="2"/>
          </p:cNvCxnSpPr>
          <p:nvPr/>
        </p:nvCxnSpPr>
        <p:spPr>
          <a:xfrm flipV="1">
            <a:off x="6096000" y="1745669"/>
            <a:ext cx="378380" cy="9221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74055CE-517E-D740-85A9-3B31E5C12D46}"/>
              </a:ext>
            </a:extLst>
          </p:cNvPr>
          <p:cNvCxnSpPr>
            <a:cxnSpLocks/>
            <a:stCxn id="6" idx="1"/>
            <a:endCxn id="3" idx="6"/>
          </p:cNvCxnSpPr>
          <p:nvPr/>
        </p:nvCxnSpPr>
        <p:spPr>
          <a:xfrm flipH="1">
            <a:off x="7373707" y="3142595"/>
            <a:ext cx="1841041" cy="2864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6CF1C46-88BC-4145-A97E-2CBF49354474}"/>
              </a:ext>
            </a:extLst>
          </p:cNvPr>
          <p:cNvSpPr/>
          <p:nvPr/>
        </p:nvSpPr>
        <p:spPr>
          <a:xfrm>
            <a:off x="8193092" y="5131156"/>
            <a:ext cx="1239794" cy="644612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Teaching New Skills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018F4BE-9F20-3449-A9F1-9260968E90C1}"/>
              </a:ext>
            </a:extLst>
          </p:cNvPr>
          <p:cNvCxnSpPr>
            <a:cxnSpLocks/>
            <a:stCxn id="3" idx="5"/>
            <a:endCxn id="20" idx="0"/>
          </p:cNvCxnSpPr>
          <p:nvPr/>
        </p:nvCxnSpPr>
        <p:spPr>
          <a:xfrm>
            <a:off x="6999475" y="3967219"/>
            <a:ext cx="1813514" cy="11639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488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E10B9F-081E-D047-B9C7-AC1887E16C09}"/>
              </a:ext>
            </a:extLst>
          </p:cNvPr>
          <p:cNvSpPr txBox="1"/>
          <p:nvPr/>
        </p:nvSpPr>
        <p:spPr>
          <a:xfrm>
            <a:off x="318655" y="249382"/>
            <a:ext cx="179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First 7 transcripts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7A6C598-C61A-BE4F-ACEE-420274C42F16}"/>
              </a:ext>
            </a:extLst>
          </p:cNvPr>
          <p:cNvSpPr/>
          <p:nvPr/>
        </p:nvSpPr>
        <p:spPr>
          <a:xfrm>
            <a:off x="4818292" y="2667842"/>
            <a:ext cx="2555415" cy="1522315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OTHER REFLECTIONS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911DFB2-4783-DB48-8422-5D012D2CA8A6}"/>
              </a:ext>
            </a:extLst>
          </p:cNvPr>
          <p:cNvSpPr/>
          <p:nvPr/>
        </p:nvSpPr>
        <p:spPr>
          <a:xfrm>
            <a:off x="1937154" y="1708693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EARLY EXPERIENCES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9CEC25E5-9276-2842-A0C6-4CE781558CAF}"/>
              </a:ext>
            </a:extLst>
          </p:cNvPr>
          <p:cNvSpPr/>
          <p:nvPr/>
        </p:nvSpPr>
        <p:spPr>
          <a:xfrm>
            <a:off x="2705888" y="4298335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DESCRIPTION OF CHILD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EECCAC3-3560-3F4D-8C98-83023621323A}"/>
              </a:ext>
            </a:extLst>
          </p:cNvPr>
          <p:cNvSpPr/>
          <p:nvPr/>
        </p:nvSpPr>
        <p:spPr>
          <a:xfrm>
            <a:off x="9594842" y="3660880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98EFA5-623F-7342-8C04-ED14BD5A3DE7}"/>
              </a:ext>
            </a:extLst>
          </p:cNvPr>
          <p:cNvCxnSpPr>
            <a:cxnSpLocks/>
            <a:stCxn id="3" idx="1"/>
            <a:endCxn id="4" idx="3"/>
          </p:cNvCxnSpPr>
          <p:nvPr/>
        </p:nvCxnSpPr>
        <p:spPr>
          <a:xfrm flipH="1" flipV="1">
            <a:off x="4111944" y="2091753"/>
            <a:ext cx="1080580" cy="7990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527BB1B-C452-C147-B14A-3FA0806C13D6}"/>
              </a:ext>
            </a:extLst>
          </p:cNvPr>
          <p:cNvCxnSpPr>
            <a:cxnSpLocks/>
            <a:stCxn id="6" idx="1"/>
            <a:endCxn id="3" idx="6"/>
          </p:cNvCxnSpPr>
          <p:nvPr/>
        </p:nvCxnSpPr>
        <p:spPr>
          <a:xfrm flipH="1" flipV="1">
            <a:off x="7373707" y="3429000"/>
            <a:ext cx="2221135" cy="6149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D300CECC-FE97-404B-A289-60B0971A7C40}"/>
              </a:ext>
            </a:extLst>
          </p:cNvPr>
          <p:cNvSpPr/>
          <p:nvPr/>
        </p:nvSpPr>
        <p:spPr>
          <a:xfrm>
            <a:off x="5479225" y="4917595"/>
            <a:ext cx="1594022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34DDCFB6-0503-5B4A-B585-48B10734ED88}"/>
              </a:ext>
            </a:extLst>
          </p:cNvPr>
          <p:cNvSpPr/>
          <p:nvPr/>
        </p:nvSpPr>
        <p:spPr>
          <a:xfrm>
            <a:off x="252141" y="5585259"/>
            <a:ext cx="157268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Characteristics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477A397-2EAA-5F42-81E6-E77EDA1D2E15}"/>
              </a:ext>
            </a:extLst>
          </p:cNvPr>
          <p:cNvCxnSpPr>
            <a:cxnSpLocks/>
            <a:stCxn id="10" idx="0"/>
            <a:endCxn id="5" idx="2"/>
          </p:cNvCxnSpPr>
          <p:nvPr/>
        </p:nvCxnSpPr>
        <p:spPr>
          <a:xfrm flipV="1">
            <a:off x="1038482" y="5064454"/>
            <a:ext cx="2618877" cy="520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4A2F71-3609-8D47-BCAC-C652743F9967}"/>
              </a:ext>
            </a:extLst>
          </p:cNvPr>
          <p:cNvCxnSpPr>
            <a:cxnSpLocks/>
            <a:stCxn id="9" idx="1"/>
            <a:endCxn id="5" idx="3"/>
          </p:cNvCxnSpPr>
          <p:nvPr/>
        </p:nvCxnSpPr>
        <p:spPr>
          <a:xfrm flipH="1" flipV="1">
            <a:off x="4608830" y="4681395"/>
            <a:ext cx="870395" cy="4828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078EC15-6C65-4948-B5B8-35495F467FF8}"/>
              </a:ext>
            </a:extLst>
          </p:cNvPr>
          <p:cNvSpPr/>
          <p:nvPr/>
        </p:nvSpPr>
        <p:spPr>
          <a:xfrm>
            <a:off x="276314" y="1329779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064636E-49CD-4147-8A8E-7F83B26394E8}"/>
              </a:ext>
            </a:extLst>
          </p:cNvPr>
          <p:cNvSpPr/>
          <p:nvPr/>
        </p:nvSpPr>
        <p:spPr>
          <a:xfrm>
            <a:off x="331666" y="2858463"/>
            <a:ext cx="1258444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C5BCECE-0857-7341-8C2B-52F5C5313B8A}"/>
              </a:ext>
            </a:extLst>
          </p:cNvPr>
          <p:cNvCxnSpPr>
            <a:cxnSpLocks/>
            <a:stCxn id="4" idx="1"/>
            <a:endCxn id="13" idx="3"/>
          </p:cNvCxnSpPr>
          <p:nvPr/>
        </p:nvCxnSpPr>
        <p:spPr>
          <a:xfrm flipH="1" flipV="1">
            <a:off x="1424145" y="1712839"/>
            <a:ext cx="513009" cy="3789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A726233-71A0-BC4B-AB68-F27C7653F3DD}"/>
              </a:ext>
            </a:extLst>
          </p:cNvPr>
          <p:cNvCxnSpPr>
            <a:cxnSpLocks/>
            <a:stCxn id="4" idx="2"/>
            <a:endCxn id="14" idx="0"/>
          </p:cNvCxnSpPr>
          <p:nvPr/>
        </p:nvCxnSpPr>
        <p:spPr>
          <a:xfrm flipH="1">
            <a:off x="960888" y="2474812"/>
            <a:ext cx="2063661" cy="3836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6F335E6D-5F6B-CE45-8E1A-40AA901C1E8A}"/>
              </a:ext>
            </a:extLst>
          </p:cNvPr>
          <p:cNvSpPr/>
          <p:nvPr/>
        </p:nvSpPr>
        <p:spPr>
          <a:xfrm>
            <a:off x="7523171" y="4461755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Isolating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21C1A9C6-A6D3-5344-AD76-3DF5E9CC7DA7}"/>
              </a:ext>
            </a:extLst>
          </p:cNvPr>
          <p:cNvSpPr/>
          <p:nvPr/>
        </p:nvSpPr>
        <p:spPr>
          <a:xfrm>
            <a:off x="9011802" y="5022005"/>
            <a:ext cx="1346603" cy="577175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Reflections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84EB119-CD62-E744-87DC-4F14AE9BA18E}"/>
              </a:ext>
            </a:extLst>
          </p:cNvPr>
          <p:cNvSpPr/>
          <p:nvPr/>
        </p:nvSpPr>
        <p:spPr>
          <a:xfrm>
            <a:off x="4818292" y="249382"/>
            <a:ext cx="2109471" cy="8316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IMPORTANCE OF KNOWING CHILD’S BACKGROUND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13AD7BE-2D1E-E840-A6E6-E397B654FC5D}"/>
              </a:ext>
            </a:extLst>
          </p:cNvPr>
          <p:cNvCxnSpPr>
            <a:cxnSpLocks/>
            <a:stCxn id="19" idx="2"/>
            <a:endCxn id="3" idx="0"/>
          </p:cNvCxnSpPr>
          <p:nvPr/>
        </p:nvCxnSpPr>
        <p:spPr>
          <a:xfrm>
            <a:off x="5873028" y="1081040"/>
            <a:ext cx="222972" cy="15868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94FDDA1-3561-FB45-A2B3-79AB60A724D4}"/>
              </a:ext>
            </a:extLst>
          </p:cNvPr>
          <p:cNvCxnSpPr>
            <a:cxnSpLocks/>
            <a:stCxn id="6" idx="1"/>
            <a:endCxn id="17" idx="0"/>
          </p:cNvCxnSpPr>
          <p:nvPr/>
        </p:nvCxnSpPr>
        <p:spPr>
          <a:xfrm flipH="1">
            <a:off x="8173533" y="4043940"/>
            <a:ext cx="1421309" cy="4178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1645EF0-F1DF-2544-BDC8-449832875D1F}"/>
              </a:ext>
            </a:extLst>
          </p:cNvPr>
          <p:cNvCxnSpPr>
            <a:cxnSpLocks/>
            <a:stCxn id="6" idx="2"/>
            <a:endCxn id="18" idx="0"/>
          </p:cNvCxnSpPr>
          <p:nvPr/>
        </p:nvCxnSpPr>
        <p:spPr>
          <a:xfrm flipH="1">
            <a:off x="9685104" y="4426999"/>
            <a:ext cx="861209" cy="5950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EDEB0CAA-ABBE-AF47-9AC6-B5F9ACC3E1F5}"/>
              </a:ext>
            </a:extLst>
          </p:cNvPr>
          <p:cNvSpPr/>
          <p:nvPr/>
        </p:nvSpPr>
        <p:spPr>
          <a:xfrm>
            <a:off x="2508487" y="2900936"/>
            <a:ext cx="1281406" cy="759944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7528F58-26A6-E84E-837C-6E6288194E6A}"/>
              </a:ext>
            </a:extLst>
          </p:cNvPr>
          <p:cNvCxnSpPr>
            <a:cxnSpLocks/>
            <a:stCxn id="4" idx="2"/>
            <a:endCxn id="23" idx="0"/>
          </p:cNvCxnSpPr>
          <p:nvPr/>
        </p:nvCxnSpPr>
        <p:spPr>
          <a:xfrm>
            <a:off x="3024549" y="2474812"/>
            <a:ext cx="124641" cy="4261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D9461DAE-BB7A-8849-8A9D-34A6270C853A}"/>
              </a:ext>
            </a:extLst>
          </p:cNvPr>
          <p:cNvSpPr/>
          <p:nvPr/>
        </p:nvSpPr>
        <p:spPr>
          <a:xfrm>
            <a:off x="5290802" y="5912642"/>
            <a:ext cx="1164449" cy="518004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 over Time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63D1FF4-4B91-E245-99A6-3506117DC608}"/>
              </a:ext>
            </a:extLst>
          </p:cNvPr>
          <p:cNvCxnSpPr>
            <a:cxnSpLocks/>
            <a:stCxn id="25" idx="1"/>
            <a:endCxn id="5" idx="2"/>
          </p:cNvCxnSpPr>
          <p:nvPr/>
        </p:nvCxnSpPr>
        <p:spPr>
          <a:xfrm flipH="1" flipV="1">
            <a:off x="3657359" y="5064454"/>
            <a:ext cx="1633443" cy="1107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5942D8A-9897-9B45-9380-AE575C4DF205}"/>
              </a:ext>
            </a:extLst>
          </p:cNvPr>
          <p:cNvCxnSpPr>
            <a:cxnSpLocks/>
            <a:stCxn id="25" idx="0"/>
            <a:endCxn id="9" idx="2"/>
          </p:cNvCxnSpPr>
          <p:nvPr/>
        </p:nvCxnSpPr>
        <p:spPr>
          <a:xfrm flipV="1">
            <a:off x="5873027" y="5410885"/>
            <a:ext cx="403209" cy="5017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71CEF5A5-9527-BC4F-BD8A-39A040E706B6}"/>
              </a:ext>
            </a:extLst>
          </p:cNvPr>
          <p:cNvSpPr/>
          <p:nvPr/>
        </p:nvSpPr>
        <p:spPr>
          <a:xfrm>
            <a:off x="8118877" y="6062790"/>
            <a:ext cx="1346603" cy="577175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Celebrating Successes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CD4EB5-249F-3943-BC33-CE7CBE061034}"/>
              </a:ext>
            </a:extLst>
          </p:cNvPr>
          <p:cNvCxnSpPr>
            <a:cxnSpLocks/>
            <a:stCxn id="18" idx="2"/>
            <a:endCxn id="28" idx="0"/>
          </p:cNvCxnSpPr>
          <p:nvPr/>
        </p:nvCxnSpPr>
        <p:spPr>
          <a:xfrm flipH="1">
            <a:off x="8792179" y="5599180"/>
            <a:ext cx="892925" cy="4636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D06AC25-55F5-A84F-9B9F-758037558922}"/>
              </a:ext>
            </a:extLst>
          </p:cNvPr>
          <p:cNvCxnSpPr>
            <a:cxnSpLocks/>
            <a:stCxn id="25" idx="3"/>
            <a:endCxn id="28" idx="1"/>
          </p:cNvCxnSpPr>
          <p:nvPr/>
        </p:nvCxnSpPr>
        <p:spPr>
          <a:xfrm>
            <a:off x="6455251" y="6171644"/>
            <a:ext cx="1663626" cy="1797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CE1775B0-4035-3446-BD67-F3E8FFCEA1AB}"/>
              </a:ext>
            </a:extLst>
          </p:cNvPr>
          <p:cNvSpPr/>
          <p:nvPr/>
        </p:nvSpPr>
        <p:spPr>
          <a:xfrm>
            <a:off x="10642455" y="6041452"/>
            <a:ext cx="1346603" cy="577175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Impact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8DF3C37-5F01-D940-A5C0-E6C809238BED}"/>
              </a:ext>
            </a:extLst>
          </p:cNvPr>
          <p:cNvCxnSpPr>
            <a:cxnSpLocks/>
            <a:stCxn id="6" idx="2"/>
            <a:endCxn id="31" idx="0"/>
          </p:cNvCxnSpPr>
          <p:nvPr/>
        </p:nvCxnSpPr>
        <p:spPr>
          <a:xfrm>
            <a:off x="10546313" y="4426999"/>
            <a:ext cx="769444" cy="16144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5336220F-B49D-CB45-BAAA-EE81A19F290D}"/>
              </a:ext>
            </a:extLst>
          </p:cNvPr>
          <p:cNvCxnSpPr>
            <a:cxnSpLocks/>
            <a:stCxn id="3" idx="3"/>
            <a:endCxn id="5" idx="0"/>
          </p:cNvCxnSpPr>
          <p:nvPr/>
        </p:nvCxnSpPr>
        <p:spPr>
          <a:xfrm flipH="1">
            <a:off x="3657359" y="3967219"/>
            <a:ext cx="1535165" cy="3311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767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D3940ECB-D663-8048-AF50-C79E142EB3AC}"/>
              </a:ext>
            </a:extLst>
          </p:cNvPr>
          <p:cNvCxnSpPr>
            <a:cxnSpLocks/>
            <a:stCxn id="121" idx="0"/>
            <a:endCxn id="137" idx="2"/>
          </p:cNvCxnSpPr>
          <p:nvPr/>
        </p:nvCxnSpPr>
        <p:spPr>
          <a:xfrm flipH="1" flipV="1">
            <a:off x="850229" y="5132702"/>
            <a:ext cx="448609" cy="10469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251203F-6680-544C-92E4-5603DE888158}"/>
              </a:ext>
            </a:extLst>
          </p:cNvPr>
          <p:cNvSpPr/>
          <p:nvPr/>
        </p:nvSpPr>
        <p:spPr>
          <a:xfrm>
            <a:off x="2222157" y="1028238"/>
            <a:ext cx="1717589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BEHAVIOUR MANAGEMENT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36F7953-D1F0-434B-B376-92D98C62F535}"/>
              </a:ext>
            </a:extLst>
          </p:cNvPr>
          <p:cNvSpPr/>
          <p:nvPr/>
        </p:nvSpPr>
        <p:spPr>
          <a:xfrm>
            <a:off x="1878228" y="3049154"/>
            <a:ext cx="2174790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CONSEQUENCES OF EARLY EXPERIENCES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579B19F-0A2B-2642-A27A-C60EECDA6C99}"/>
              </a:ext>
            </a:extLst>
          </p:cNvPr>
          <p:cNvSpPr/>
          <p:nvPr/>
        </p:nvSpPr>
        <p:spPr>
          <a:xfrm>
            <a:off x="3160473" y="4165962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DESCRIPTION OF CHILD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AEBFB61-BACE-D244-9455-E4590914AD4E}"/>
              </a:ext>
            </a:extLst>
          </p:cNvPr>
          <p:cNvSpPr/>
          <p:nvPr/>
        </p:nvSpPr>
        <p:spPr>
          <a:xfrm>
            <a:off x="7139580" y="1374760"/>
            <a:ext cx="2174790" cy="98030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EXPLANATION OF CHALLENGING BEHAVIOUR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3C898FE-98B2-7540-A08D-A6F7F08E69CF}"/>
              </a:ext>
            </a:extLst>
          </p:cNvPr>
          <p:cNvSpPr/>
          <p:nvPr/>
        </p:nvSpPr>
        <p:spPr>
          <a:xfrm>
            <a:off x="9501206" y="3270351"/>
            <a:ext cx="190294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IMPACT FOR FOSTER CARERS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9AEA054-58A3-954B-8C15-74ADFF355CB2}"/>
              </a:ext>
            </a:extLst>
          </p:cNvPr>
          <p:cNvSpPr/>
          <p:nvPr/>
        </p:nvSpPr>
        <p:spPr>
          <a:xfrm>
            <a:off x="4559643" y="2829698"/>
            <a:ext cx="2286000" cy="1153298"/>
          </a:xfrm>
          <a:prstGeom prst="ellipse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FOSTER CARER RESPONSES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A97D10-4331-4744-8F40-2E7E7B39270B}"/>
              </a:ext>
            </a:extLst>
          </p:cNvPr>
          <p:cNvCxnSpPr>
            <a:stCxn id="9" idx="0"/>
            <a:endCxn id="4" idx="2"/>
          </p:cNvCxnSpPr>
          <p:nvPr/>
        </p:nvCxnSpPr>
        <p:spPr>
          <a:xfrm flipH="1" flipV="1">
            <a:off x="3080952" y="1794357"/>
            <a:ext cx="2621691" cy="10353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9E492F-6CB7-C84E-B78F-0E011EB44101}"/>
              </a:ext>
            </a:extLst>
          </p:cNvPr>
          <p:cNvCxnSpPr>
            <a:cxnSpLocks/>
            <a:stCxn id="9" idx="2"/>
            <a:endCxn id="5" idx="3"/>
          </p:cNvCxnSpPr>
          <p:nvPr/>
        </p:nvCxnSpPr>
        <p:spPr>
          <a:xfrm flipH="1">
            <a:off x="4053018" y="3406347"/>
            <a:ext cx="506625" cy="258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36B0C09-281B-DA4D-B1D8-4117A096F5A2}"/>
              </a:ext>
            </a:extLst>
          </p:cNvPr>
          <p:cNvCxnSpPr>
            <a:cxnSpLocks/>
            <a:stCxn id="9" idx="7"/>
            <a:endCxn id="7" idx="2"/>
          </p:cNvCxnSpPr>
          <p:nvPr/>
        </p:nvCxnSpPr>
        <p:spPr>
          <a:xfrm flipV="1">
            <a:off x="6510866" y="2355062"/>
            <a:ext cx="1716109" cy="6435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339BDBB-2845-DC40-A09A-DCE6E59D0FCA}"/>
              </a:ext>
            </a:extLst>
          </p:cNvPr>
          <p:cNvCxnSpPr>
            <a:cxnSpLocks/>
            <a:stCxn id="6" idx="0"/>
            <a:endCxn id="9" idx="3"/>
          </p:cNvCxnSpPr>
          <p:nvPr/>
        </p:nvCxnSpPr>
        <p:spPr>
          <a:xfrm flipV="1">
            <a:off x="4111944" y="3814099"/>
            <a:ext cx="782476" cy="3518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D7F00B1-56C7-4649-AAFF-CAF5BEFDB985}"/>
              </a:ext>
            </a:extLst>
          </p:cNvPr>
          <p:cNvCxnSpPr>
            <a:cxnSpLocks/>
            <a:stCxn id="8" idx="1"/>
            <a:endCxn id="9" idx="6"/>
          </p:cNvCxnSpPr>
          <p:nvPr/>
        </p:nvCxnSpPr>
        <p:spPr>
          <a:xfrm flipH="1" flipV="1">
            <a:off x="6845643" y="3406347"/>
            <a:ext cx="2655563" cy="247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59E1CA2-4AC5-C842-9629-F10E8568AB75}"/>
              </a:ext>
            </a:extLst>
          </p:cNvPr>
          <p:cNvSpPr/>
          <p:nvPr/>
        </p:nvSpPr>
        <p:spPr>
          <a:xfrm>
            <a:off x="133812" y="54857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adaptive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98E270A7-2542-F44D-BF0E-A6B7F0EA3E05}"/>
              </a:ext>
            </a:extLst>
          </p:cNvPr>
          <p:cNvSpPr/>
          <p:nvPr/>
        </p:nvSpPr>
        <p:spPr>
          <a:xfrm>
            <a:off x="285457" y="1297445"/>
            <a:ext cx="1132702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Being consistent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5033E3D1-B348-BF46-92BD-786943561F6F}"/>
              </a:ext>
            </a:extLst>
          </p:cNvPr>
          <p:cNvSpPr/>
          <p:nvPr/>
        </p:nvSpPr>
        <p:spPr>
          <a:xfrm>
            <a:off x="4790188" y="1106797"/>
            <a:ext cx="1388075" cy="76611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Drawing on knowledge and training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8A9842AB-9687-8D4E-B118-AA573F3DECB7}"/>
              </a:ext>
            </a:extLst>
          </p:cNvPr>
          <p:cNvSpPr/>
          <p:nvPr/>
        </p:nvSpPr>
        <p:spPr>
          <a:xfrm>
            <a:off x="2712633" y="161367"/>
            <a:ext cx="1717589" cy="644612"/>
          </a:xfrm>
          <a:prstGeom prst="roundRect">
            <a:avLst/>
          </a:prstGeom>
          <a:pattFill prst="zigZag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Providing safety, security and love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FA9EDDA3-4D74-5543-8A28-604003D6097E}"/>
              </a:ext>
            </a:extLst>
          </p:cNvPr>
          <p:cNvCxnSpPr>
            <a:cxnSpLocks/>
            <a:stCxn id="4" idx="1"/>
            <a:endCxn id="30" idx="3"/>
          </p:cNvCxnSpPr>
          <p:nvPr/>
        </p:nvCxnSpPr>
        <p:spPr>
          <a:xfrm flipH="1">
            <a:off x="1418159" y="1411298"/>
            <a:ext cx="803998" cy="20845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0312155-FD1B-6E4C-874D-9A8F15CEC0E8}"/>
              </a:ext>
            </a:extLst>
          </p:cNvPr>
          <p:cNvCxnSpPr>
            <a:cxnSpLocks/>
            <a:stCxn id="4" idx="1"/>
            <a:endCxn id="29" idx="3"/>
          </p:cNvCxnSpPr>
          <p:nvPr/>
        </p:nvCxnSpPr>
        <p:spPr>
          <a:xfrm flipH="1" flipV="1">
            <a:off x="1147066" y="870880"/>
            <a:ext cx="1075091" cy="5404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483F233-E8CA-C441-ABAE-C644A072AAA3}"/>
              </a:ext>
            </a:extLst>
          </p:cNvPr>
          <p:cNvCxnSpPr>
            <a:cxnSpLocks/>
            <a:stCxn id="4" idx="0"/>
            <a:endCxn id="32" idx="2"/>
          </p:cNvCxnSpPr>
          <p:nvPr/>
        </p:nvCxnSpPr>
        <p:spPr>
          <a:xfrm flipV="1">
            <a:off x="3080952" y="805979"/>
            <a:ext cx="490476" cy="2222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E74059-E893-B543-A721-A5C08E834957}"/>
              </a:ext>
            </a:extLst>
          </p:cNvPr>
          <p:cNvCxnSpPr>
            <a:cxnSpLocks/>
            <a:stCxn id="31" idx="1"/>
            <a:endCxn id="4" idx="3"/>
          </p:cNvCxnSpPr>
          <p:nvPr/>
        </p:nvCxnSpPr>
        <p:spPr>
          <a:xfrm flipH="1" flipV="1">
            <a:off x="3939746" y="1411298"/>
            <a:ext cx="850442" cy="785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367DCF90-372F-1146-828A-8DAD06198BF9}"/>
              </a:ext>
            </a:extLst>
          </p:cNvPr>
          <p:cNvSpPr/>
          <p:nvPr/>
        </p:nvSpPr>
        <p:spPr>
          <a:xfrm>
            <a:off x="6626768" y="533994"/>
            <a:ext cx="101325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Always A Reason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1F15639D-C049-E747-966C-5EBFCC2FC345}"/>
              </a:ext>
            </a:extLst>
          </p:cNvPr>
          <p:cNvSpPr/>
          <p:nvPr/>
        </p:nvSpPr>
        <p:spPr>
          <a:xfrm>
            <a:off x="10452677" y="1485567"/>
            <a:ext cx="1594022" cy="73007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Result of Early Experiences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3E1BB8FB-17D9-854A-8ABA-426B9A399C62}"/>
              </a:ext>
            </a:extLst>
          </p:cNvPr>
          <p:cNvSpPr/>
          <p:nvPr/>
        </p:nvSpPr>
        <p:spPr>
          <a:xfrm>
            <a:off x="8231373" y="142916"/>
            <a:ext cx="1313938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Reason for Behaviour Unknown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5526406-B8C1-3448-90B3-F29F8FDBC7A1}"/>
              </a:ext>
            </a:extLst>
          </p:cNvPr>
          <p:cNvSpPr/>
          <p:nvPr/>
        </p:nvSpPr>
        <p:spPr>
          <a:xfrm>
            <a:off x="9407348" y="2426170"/>
            <a:ext cx="910284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Triggers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9B6E7683-8F7E-B34E-B8CD-7A2DEF6A8449}"/>
              </a:ext>
            </a:extLst>
          </p:cNvPr>
          <p:cNvCxnSpPr>
            <a:cxnSpLocks/>
            <a:stCxn id="48" idx="3"/>
            <a:endCxn id="7" idx="0"/>
          </p:cNvCxnSpPr>
          <p:nvPr/>
        </p:nvCxnSpPr>
        <p:spPr>
          <a:xfrm>
            <a:off x="7640022" y="856300"/>
            <a:ext cx="586953" cy="5184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411C28F-23EF-8349-82E5-8874C0FE3DE3}"/>
              </a:ext>
            </a:extLst>
          </p:cNvPr>
          <p:cNvCxnSpPr>
            <a:cxnSpLocks/>
            <a:stCxn id="7" idx="0"/>
            <a:endCxn id="51" idx="2"/>
          </p:cNvCxnSpPr>
          <p:nvPr/>
        </p:nvCxnSpPr>
        <p:spPr>
          <a:xfrm flipV="1">
            <a:off x="8226975" y="909035"/>
            <a:ext cx="661367" cy="4657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4FAEBF0-A92E-4D48-9F14-1FB9F2048266}"/>
              </a:ext>
            </a:extLst>
          </p:cNvPr>
          <p:cNvCxnSpPr>
            <a:cxnSpLocks/>
            <a:stCxn id="7" idx="3"/>
            <a:endCxn id="50" idx="1"/>
          </p:cNvCxnSpPr>
          <p:nvPr/>
        </p:nvCxnSpPr>
        <p:spPr>
          <a:xfrm flipV="1">
            <a:off x="9314370" y="1850606"/>
            <a:ext cx="1138307" cy="143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6DDC188-39DB-0B4E-B28A-6451F2A75783}"/>
              </a:ext>
            </a:extLst>
          </p:cNvPr>
          <p:cNvCxnSpPr>
            <a:cxnSpLocks/>
            <a:stCxn id="52" idx="3"/>
            <a:endCxn id="50" idx="2"/>
          </p:cNvCxnSpPr>
          <p:nvPr/>
        </p:nvCxnSpPr>
        <p:spPr>
          <a:xfrm flipV="1">
            <a:off x="10317632" y="2215644"/>
            <a:ext cx="932056" cy="460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7DFC933-3A51-6944-98D2-E780D1E818A0}"/>
              </a:ext>
            </a:extLst>
          </p:cNvPr>
          <p:cNvCxnSpPr>
            <a:cxnSpLocks/>
            <a:stCxn id="48" idx="1"/>
            <a:endCxn id="31" idx="3"/>
          </p:cNvCxnSpPr>
          <p:nvPr/>
        </p:nvCxnSpPr>
        <p:spPr>
          <a:xfrm flipH="1">
            <a:off x="6178263" y="856300"/>
            <a:ext cx="448505" cy="6335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5C3399E3-6DBF-ED40-9292-C17C87A7D9F1}"/>
              </a:ext>
            </a:extLst>
          </p:cNvPr>
          <p:cNvSpPr/>
          <p:nvPr/>
        </p:nvSpPr>
        <p:spPr>
          <a:xfrm>
            <a:off x="3164587" y="6281650"/>
            <a:ext cx="1594022" cy="49329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‘Then’ Descriptions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63458E31-A03F-0848-BEE3-9DEC39E64C04}"/>
              </a:ext>
            </a:extLst>
          </p:cNvPr>
          <p:cNvSpPr/>
          <p:nvPr/>
        </p:nvSpPr>
        <p:spPr>
          <a:xfrm>
            <a:off x="6144712" y="5272148"/>
            <a:ext cx="2267323" cy="881287"/>
          </a:xfrm>
          <a:prstGeom prst="roundRect">
            <a:avLst/>
          </a:prstGeom>
          <a:pattFill prst="wave">
            <a:fgClr>
              <a:schemeClr val="accent4"/>
            </a:fgClr>
            <a:bgClr>
              <a:schemeClr val="bg1"/>
            </a:bgClr>
          </a:patt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CHALLENGING BEHAVIOUR VARIED BUT INTENSE</a:t>
            </a:r>
          </a:p>
        </p:txBody>
      </p:sp>
      <p:sp>
        <p:nvSpPr>
          <p:cNvPr id="103" name="Rounded Rectangle 102">
            <a:extLst>
              <a:ext uri="{FF2B5EF4-FFF2-40B4-BE49-F238E27FC236}">
                <a16:creationId xmlns:a16="http://schemas.microsoft.com/office/drawing/2014/main" id="{1BC54E83-E872-0248-B7B6-DE172525C5EF}"/>
              </a:ext>
            </a:extLst>
          </p:cNvPr>
          <p:cNvSpPr/>
          <p:nvPr/>
        </p:nvSpPr>
        <p:spPr>
          <a:xfrm>
            <a:off x="8656717" y="5481197"/>
            <a:ext cx="1164449" cy="518004"/>
          </a:xfrm>
          <a:prstGeom prst="roundRect">
            <a:avLst/>
          </a:prstGeom>
          <a:pattFill prst="wave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Jekyll and Hyde</a:t>
            </a:r>
          </a:p>
        </p:txBody>
      </p:sp>
      <p:sp>
        <p:nvSpPr>
          <p:cNvPr id="104" name="Rounded Rectangle 103">
            <a:extLst>
              <a:ext uri="{FF2B5EF4-FFF2-40B4-BE49-F238E27FC236}">
                <a16:creationId xmlns:a16="http://schemas.microsoft.com/office/drawing/2014/main" id="{C7761215-2750-5B49-9330-1C59421F201D}"/>
              </a:ext>
            </a:extLst>
          </p:cNvPr>
          <p:cNvSpPr/>
          <p:nvPr/>
        </p:nvSpPr>
        <p:spPr>
          <a:xfrm>
            <a:off x="5097106" y="6201125"/>
            <a:ext cx="1164449" cy="518004"/>
          </a:xfrm>
          <a:prstGeom prst="roundRect">
            <a:avLst/>
          </a:prstGeom>
          <a:pattFill prst="wave">
            <a:fgClr>
              <a:schemeClr val="accent4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Intensity</a:t>
            </a: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D9ECEA8-700D-8040-A3AF-A4C50DFA1CD0}"/>
              </a:ext>
            </a:extLst>
          </p:cNvPr>
          <p:cNvCxnSpPr>
            <a:cxnSpLocks/>
            <a:stCxn id="103" idx="1"/>
            <a:endCxn id="101" idx="3"/>
          </p:cNvCxnSpPr>
          <p:nvPr/>
        </p:nvCxnSpPr>
        <p:spPr>
          <a:xfrm flipH="1" flipV="1">
            <a:off x="8412035" y="5712792"/>
            <a:ext cx="244682" cy="274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E1447901-F50F-8B45-B8B4-F29E4BBB1D16}"/>
              </a:ext>
            </a:extLst>
          </p:cNvPr>
          <p:cNvCxnSpPr>
            <a:cxnSpLocks/>
            <a:stCxn id="104" idx="0"/>
            <a:endCxn id="101" idx="2"/>
          </p:cNvCxnSpPr>
          <p:nvPr/>
        </p:nvCxnSpPr>
        <p:spPr>
          <a:xfrm flipV="1">
            <a:off x="5679331" y="6153435"/>
            <a:ext cx="1599043" cy="476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6B6994EB-9389-AC46-A666-4E168B4E4C44}"/>
              </a:ext>
            </a:extLst>
          </p:cNvPr>
          <p:cNvCxnSpPr>
            <a:cxnSpLocks/>
            <a:stCxn id="101" idx="0"/>
            <a:endCxn id="9" idx="5"/>
          </p:cNvCxnSpPr>
          <p:nvPr/>
        </p:nvCxnSpPr>
        <p:spPr>
          <a:xfrm flipH="1" flipV="1">
            <a:off x="6510866" y="3814099"/>
            <a:ext cx="767508" cy="14580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38E17098-D750-B342-B603-FD3340BA0427}"/>
              </a:ext>
            </a:extLst>
          </p:cNvPr>
          <p:cNvSpPr/>
          <p:nvPr/>
        </p:nvSpPr>
        <p:spPr>
          <a:xfrm>
            <a:off x="2222157" y="5399556"/>
            <a:ext cx="1572682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Characteristics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4953071-37A0-7946-9C96-D94367061EC8}"/>
              </a:ext>
            </a:extLst>
          </p:cNvPr>
          <p:cNvCxnSpPr>
            <a:cxnSpLocks/>
            <a:stCxn id="128" idx="0"/>
            <a:endCxn id="6" idx="2"/>
          </p:cNvCxnSpPr>
          <p:nvPr/>
        </p:nvCxnSpPr>
        <p:spPr>
          <a:xfrm flipV="1">
            <a:off x="3008498" y="4932081"/>
            <a:ext cx="1103446" cy="4674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8F05FAF-71D6-A141-9675-062FA5AC5F58}"/>
              </a:ext>
            </a:extLst>
          </p:cNvPr>
          <p:cNvCxnSpPr>
            <a:cxnSpLocks/>
            <a:stCxn id="99" idx="0"/>
            <a:endCxn id="6" idx="2"/>
          </p:cNvCxnSpPr>
          <p:nvPr/>
        </p:nvCxnSpPr>
        <p:spPr>
          <a:xfrm flipV="1">
            <a:off x="3961598" y="4932081"/>
            <a:ext cx="150346" cy="13495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4F4045D4-9F6C-D34E-B0E2-74DB3C29027C}"/>
              </a:ext>
            </a:extLst>
          </p:cNvPr>
          <p:cNvSpPr/>
          <p:nvPr/>
        </p:nvSpPr>
        <p:spPr>
          <a:xfrm>
            <a:off x="276314" y="3399843"/>
            <a:ext cx="1147831" cy="76611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Impact on Education</a:t>
            </a:r>
          </a:p>
        </p:txBody>
      </p:sp>
      <p:sp>
        <p:nvSpPr>
          <p:cNvPr id="137" name="Rounded Rectangle 136">
            <a:extLst>
              <a:ext uri="{FF2B5EF4-FFF2-40B4-BE49-F238E27FC236}">
                <a16:creationId xmlns:a16="http://schemas.microsoft.com/office/drawing/2014/main" id="{E4988E76-CE71-6C4D-9FAA-4027660F26A4}"/>
              </a:ext>
            </a:extLst>
          </p:cNvPr>
          <p:cNvSpPr/>
          <p:nvPr/>
        </p:nvSpPr>
        <p:spPr>
          <a:xfrm>
            <a:off x="221007" y="4372758"/>
            <a:ext cx="1258444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Re-Living Experiences</a:t>
            </a: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9CF4255E-9F56-FE4A-A511-8706FD37A7B1}"/>
              </a:ext>
            </a:extLst>
          </p:cNvPr>
          <p:cNvCxnSpPr>
            <a:cxnSpLocks/>
            <a:stCxn id="5" idx="1"/>
            <a:endCxn id="135" idx="3"/>
          </p:cNvCxnSpPr>
          <p:nvPr/>
        </p:nvCxnSpPr>
        <p:spPr>
          <a:xfrm flipH="1">
            <a:off x="1424145" y="3432214"/>
            <a:ext cx="454083" cy="3506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885FFBF9-C11A-7444-B984-AAEF9BCCCCED}"/>
              </a:ext>
            </a:extLst>
          </p:cNvPr>
          <p:cNvCxnSpPr>
            <a:cxnSpLocks/>
            <a:stCxn id="5" idx="2"/>
            <a:endCxn id="137" idx="0"/>
          </p:cNvCxnSpPr>
          <p:nvPr/>
        </p:nvCxnSpPr>
        <p:spPr>
          <a:xfrm flipH="1">
            <a:off x="850229" y="3815273"/>
            <a:ext cx="2115394" cy="557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3BEF1B56-A886-4446-A92F-2497C2B96ACC}"/>
              </a:ext>
            </a:extLst>
          </p:cNvPr>
          <p:cNvSpPr/>
          <p:nvPr/>
        </p:nvSpPr>
        <p:spPr>
          <a:xfrm>
            <a:off x="10404146" y="6010150"/>
            <a:ext cx="1300723" cy="51800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Isolating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11AC4BDE-51C2-E047-8279-1FE230682C31}"/>
              </a:ext>
            </a:extLst>
          </p:cNvPr>
          <p:cNvSpPr/>
          <p:nvPr/>
        </p:nvSpPr>
        <p:spPr>
          <a:xfrm>
            <a:off x="7838847" y="3778445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Positive Reflections</a:t>
            </a:r>
          </a:p>
        </p:txBody>
      </p: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id="{09D65085-15D8-4D46-8562-DC4A876AEC62}"/>
              </a:ext>
            </a:extLst>
          </p:cNvPr>
          <p:cNvSpPr/>
          <p:nvPr/>
        </p:nvSpPr>
        <p:spPr>
          <a:xfrm>
            <a:off x="510849" y="2064135"/>
            <a:ext cx="2109471" cy="83165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ysClr val="windowText" lastClr="000000"/>
                </a:solidFill>
              </a:rPr>
              <a:t>IMPORTANCE OF KNOWING CHILD’S BACKGROUND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ACD8D73-8C67-0947-B746-A9E822459728}"/>
              </a:ext>
            </a:extLst>
          </p:cNvPr>
          <p:cNvCxnSpPr>
            <a:cxnSpLocks/>
            <a:stCxn id="80" idx="3"/>
            <a:endCxn id="9" idx="1"/>
          </p:cNvCxnSpPr>
          <p:nvPr/>
        </p:nvCxnSpPr>
        <p:spPr>
          <a:xfrm>
            <a:off x="2620320" y="2479964"/>
            <a:ext cx="2274100" cy="5186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BB8DFB7F-A585-6B45-AFE1-3BDB6432AE78}"/>
              </a:ext>
            </a:extLst>
          </p:cNvPr>
          <p:cNvCxnSpPr>
            <a:cxnSpLocks/>
            <a:stCxn id="8" idx="2"/>
            <a:endCxn id="77" idx="0"/>
          </p:cNvCxnSpPr>
          <p:nvPr/>
        </p:nvCxnSpPr>
        <p:spPr>
          <a:xfrm>
            <a:off x="10452677" y="4036470"/>
            <a:ext cx="601831" cy="19736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B72F5CCA-F71C-FE4C-A47A-816FB8FD10EC}"/>
              </a:ext>
            </a:extLst>
          </p:cNvPr>
          <p:cNvCxnSpPr>
            <a:cxnSpLocks/>
            <a:stCxn id="8" idx="1"/>
            <a:endCxn id="78" idx="3"/>
          </p:cNvCxnSpPr>
          <p:nvPr/>
        </p:nvCxnSpPr>
        <p:spPr>
          <a:xfrm flipH="1">
            <a:off x="9185450" y="3653411"/>
            <a:ext cx="315756" cy="4136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A26B376-06E0-8C45-9423-70DEE6BA12F9}"/>
              </a:ext>
            </a:extLst>
          </p:cNvPr>
          <p:cNvCxnSpPr>
            <a:cxnSpLocks/>
            <a:stCxn id="101" idx="2"/>
            <a:endCxn id="63" idx="1"/>
          </p:cNvCxnSpPr>
          <p:nvPr/>
        </p:nvCxnSpPr>
        <p:spPr>
          <a:xfrm>
            <a:off x="7278374" y="6153435"/>
            <a:ext cx="892197" cy="348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F85DCEDD-23A3-1C4A-82E4-4E22D50A98F2}"/>
              </a:ext>
            </a:extLst>
          </p:cNvPr>
          <p:cNvSpPr/>
          <p:nvPr/>
        </p:nvSpPr>
        <p:spPr>
          <a:xfrm>
            <a:off x="8170571" y="6242928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Self-harm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5D00A857-AFD8-C247-8C11-8A6131F81A94}"/>
              </a:ext>
            </a:extLst>
          </p:cNvPr>
          <p:cNvSpPr/>
          <p:nvPr/>
        </p:nvSpPr>
        <p:spPr>
          <a:xfrm>
            <a:off x="6750720" y="6313806"/>
            <a:ext cx="1164449" cy="518004"/>
          </a:xfrm>
          <a:prstGeom prst="roundRect">
            <a:avLst/>
          </a:prstGeom>
          <a:pattFill prst="wave">
            <a:fgClr>
              <a:schemeClr val="accent4"/>
            </a:fgClr>
            <a:bgClr>
              <a:schemeClr val="bg1"/>
            </a:bgClr>
          </a:patt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Aggression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EFC791DF-2F30-E04C-874C-C13B0578C530}"/>
              </a:ext>
            </a:extLst>
          </p:cNvPr>
          <p:cNvCxnSpPr>
            <a:cxnSpLocks/>
            <a:stCxn id="101" idx="2"/>
            <a:endCxn id="66" idx="0"/>
          </p:cNvCxnSpPr>
          <p:nvPr/>
        </p:nvCxnSpPr>
        <p:spPr>
          <a:xfrm>
            <a:off x="7278374" y="6153435"/>
            <a:ext cx="54571" cy="1603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389333F3-0AAC-0D46-AB78-87C6326DEA10}"/>
              </a:ext>
            </a:extLst>
          </p:cNvPr>
          <p:cNvSpPr/>
          <p:nvPr/>
        </p:nvSpPr>
        <p:spPr>
          <a:xfrm>
            <a:off x="10848909" y="2563648"/>
            <a:ext cx="1229719" cy="50090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Survival Behaviours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05E4030-65F4-0348-B536-C8E1FEC90D1E}"/>
              </a:ext>
            </a:extLst>
          </p:cNvPr>
          <p:cNvCxnSpPr>
            <a:cxnSpLocks/>
            <a:stCxn id="86" idx="0"/>
            <a:endCxn id="50" idx="2"/>
          </p:cNvCxnSpPr>
          <p:nvPr/>
        </p:nvCxnSpPr>
        <p:spPr>
          <a:xfrm flipH="1" flipV="1">
            <a:off x="11249688" y="2215644"/>
            <a:ext cx="214081" cy="348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7617859D-78A2-504F-BA19-E7B99E442D5D}"/>
              </a:ext>
            </a:extLst>
          </p:cNvPr>
          <p:cNvSpPr/>
          <p:nvPr/>
        </p:nvSpPr>
        <p:spPr>
          <a:xfrm>
            <a:off x="4670715" y="252850"/>
            <a:ext cx="1239794" cy="6446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Teaching New Skills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DDD9DD8-C2B3-6E44-9866-3214D31811B2}"/>
              </a:ext>
            </a:extLst>
          </p:cNvPr>
          <p:cNvCxnSpPr>
            <a:cxnSpLocks/>
            <a:stCxn id="4" idx="3"/>
            <a:endCxn id="64" idx="2"/>
          </p:cNvCxnSpPr>
          <p:nvPr/>
        </p:nvCxnSpPr>
        <p:spPr>
          <a:xfrm flipV="1">
            <a:off x="3939746" y="897462"/>
            <a:ext cx="1350866" cy="5138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149B85A3-9AEA-6B44-B16A-397BF5E51EAA}"/>
              </a:ext>
            </a:extLst>
          </p:cNvPr>
          <p:cNvSpPr/>
          <p:nvPr/>
        </p:nvSpPr>
        <p:spPr>
          <a:xfrm>
            <a:off x="1679702" y="4415286"/>
            <a:ext cx="1281406" cy="75994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Sibling Dynamics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2991147-E027-334A-ADAD-6A9A649DA777}"/>
              </a:ext>
            </a:extLst>
          </p:cNvPr>
          <p:cNvCxnSpPr>
            <a:cxnSpLocks/>
            <a:stCxn id="5" idx="2"/>
            <a:endCxn id="70" idx="0"/>
          </p:cNvCxnSpPr>
          <p:nvPr/>
        </p:nvCxnSpPr>
        <p:spPr>
          <a:xfrm flipH="1">
            <a:off x="2320405" y="3815273"/>
            <a:ext cx="645218" cy="6000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5B67E53F-DD13-B34A-8B00-0DB09F0A497C}"/>
              </a:ext>
            </a:extLst>
          </p:cNvPr>
          <p:cNvSpPr/>
          <p:nvPr/>
        </p:nvSpPr>
        <p:spPr>
          <a:xfrm>
            <a:off x="4420112" y="5132702"/>
            <a:ext cx="1164449" cy="51800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 over Time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E1B4CD2-742B-8148-BEBC-2BB3A5F2E376}"/>
              </a:ext>
            </a:extLst>
          </p:cNvPr>
          <p:cNvCxnSpPr>
            <a:cxnSpLocks/>
            <a:stCxn id="79" idx="1"/>
            <a:endCxn id="6" idx="2"/>
          </p:cNvCxnSpPr>
          <p:nvPr/>
        </p:nvCxnSpPr>
        <p:spPr>
          <a:xfrm flipH="1" flipV="1">
            <a:off x="4111944" y="4932081"/>
            <a:ext cx="308168" cy="4596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599D1C7D-DE6E-254C-B6DE-01908E19E8EF}"/>
              </a:ext>
            </a:extLst>
          </p:cNvPr>
          <p:cNvCxnSpPr>
            <a:cxnSpLocks/>
            <a:stCxn id="79" idx="2"/>
            <a:endCxn id="99" idx="3"/>
          </p:cNvCxnSpPr>
          <p:nvPr/>
        </p:nvCxnSpPr>
        <p:spPr>
          <a:xfrm flipH="1">
            <a:off x="4758609" y="5650706"/>
            <a:ext cx="243728" cy="8775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ounded Rectangle 105">
            <a:extLst>
              <a:ext uri="{FF2B5EF4-FFF2-40B4-BE49-F238E27FC236}">
                <a16:creationId xmlns:a16="http://schemas.microsoft.com/office/drawing/2014/main" id="{B8180503-FF46-FF4D-894B-F8F7F2CCF513}"/>
              </a:ext>
            </a:extLst>
          </p:cNvPr>
          <p:cNvSpPr/>
          <p:nvPr/>
        </p:nvSpPr>
        <p:spPr>
          <a:xfrm>
            <a:off x="7476808" y="4532149"/>
            <a:ext cx="1275987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Celebrating Successes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48A3B2E-6727-BF4B-8B63-471E86010528}"/>
              </a:ext>
            </a:extLst>
          </p:cNvPr>
          <p:cNvCxnSpPr>
            <a:cxnSpLocks/>
            <a:stCxn id="78" idx="2"/>
            <a:endCxn id="106" idx="0"/>
          </p:cNvCxnSpPr>
          <p:nvPr/>
        </p:nvCxnSpPr>
        <p:spPr>
          <a:xfrm flipH="1">
            <a:off x="8114802" y="4355620"/>
            <a:ext cx="397347" cy="1765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9E5B960-19A1-074D-98DD-3545E7B7CCAC}"/>
              </a:ext>
            </a:extLst>
          </p:cNvPr>
          <p:cNvCxnSpPr>
            <a:cxnSpLocks/>
            <a:stCxn id="79" idx="3"/>
            <a:endCxn id="106" idx="1"/>
          </p:cNvCxnSpPr>
          <p:nvPr/>
        </p:nvCxnSpPr>
        <p:spPr>
          <a:xfrm flipV="1">
            <a:off x="5584561" y="4820737"/>
            <a:ext cx="1892247" cy="5709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2451F0F8-965B-7847-9FDB-90F511EAF054}"/>
              </a:ext>
            </a:extLst>
          </p:cNvPr>
          <p:cNvSpPr/>
          <p:nvPr/>
        </p:nvSpPr>
        <p:spPr>
          <a:xfrm>
            <a:off x="10812072" y="4795258"/>
            <a:ext cx="1346603" cy="57717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Impact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2C0A9852-AAA3-0243-B68B-DCCEC5ECF12C}"/>
              </a:ext>
            </a:extLst>
          </p:cNvPr>
          <p:cNvCxnSpPr>
            <a:cxnSpLocks/>
            <a:stCxn id="8" idx="2"/>
            <a:endCxn id="133" idx="0"/>
          </p:cNvCxnSpPr>
          <p:nvPr/>
        </p:nvCxnSpPr>
        <p:spPr>
          <a:xfrm>
            <a:off x="10452677" y="4036470"/>
            <a:ext cx="1032697" cy="7587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44BA2E65-F93B-9D40-8A4F-014EAFF88D3E}"/>
              </a:ext>
            </a:extLst>
          </p:cNvPr>
          <p:cNvCxnSpPr>
            <a:cxnSpLocks/>
            <a:stCxn id="82" idx="0"/>
            <a:endCxn id="31" idx="2"/>
          </p:cNvCxnSpPr>
          <p:nvPr/>
        </p:nvCxnSpPr>
        <p:spPr>
          <a:xfrm flipH="1" flipV="1">
            <a:off x="5484226" y="1872915"/>
            <a:ext cx="660486" cy="2138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A6D49BA9-DBA4-8646-BD87-3152A584E779}"/>
              </a:ext>
            </a:extLst>
          </p:cNvPr>
          <p:cNvSpPr/>
          <p:nvPr/>
        </p:nvSpPr>
        <p:spPr>
          <a:xfrm>
            <a:off x="5524815" y="2086737"/>
            <a:ext cx="1239794" cy="644612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Therapeutic Parenting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F643CF2F-AFF2-934E-989F-EB1819E77B53}"/>
              </a:ext>
            </a:extLst>
          </p:cNvPr>
          <p:cNvSpPr/>
          <p:nvPr/>
        </p:nvSpPr>
        <p:spPr>
          <a:xfrm>
            <a:off x="1202868" y="117398"/>
            <a:ext cx="1281165" cy="527781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Pre-empting issues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B89EBEF-0DF2-F94B-B825-1E6FEBE1CA46}"/>
              </a:ext>
            </a:extLst>
          </p:cNvPr>
          <p:cNvCxnSpPr>
            <a:cxnSpLocks/>
            <a:stCxn id="4" idx="0"/>
            <a:endCxn id="84" idx="2"/>
          </p:cNvCxnSpPr>
          <p:nvPr/>
        </p:nvCxnSpPr>
        <p:spPr>
          <a:xfrm flipH="1" flipV="1">
            <a:off x="1843451" y="645179"/>
            <a:ext cx="1237501" cy="38305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ounded Rectangle 119">
            <a:extLst>
              <a:ext uri="{FF2B5EF4-FFF2-40B4-BE49-F238E27FC236}">
                <a16:creationId xmlns:a16="http://schemas.microsoft.com/office/drawing/2014/main" id="{8B1EAAB3-6430-6D43-AD88-5A9DD8AFE890}"/>
              </a:ext>
            </a:extLst>
          </p:cNvPr>
          <p:cNvSpPr/>
          <p:nvPr/>
        </p:nvSpPr>
        <p:spPr>
          <a:xfrm>
            <a:off x="33325" y="5351448"/>
            <a:ext cx="1239794" cy="644612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Changes of placement</a:t>
            </a:r>
          </a:p>
        </p:txBody>
      </p:sp>
      <p:sp>
        <p:nvSpPr>
          <p:cNvPr id="121" name="Rounded Rectangle 120">
            <a:extLst>
              <a:ext uri="{FF2B5EF4-FFF2-40B4-BE49-F238E27FC236}">
                <a16:creationId xmlns:a16="http://schemas.microsoft.com/office/drawing/2014/main" id="{8773A88D-AE28-144D-A508-6F883DB6B023}"/>
              </a:ext>
            </a:extLst>
          </p:cNvPr>
          <p:cNvSpPr/>
          <p:nvPr/>
        </p:nvSpPr>
        <p:spPr>
          <a:xfrm>
            <a:off x="640439" y="6179624"/>
            <a:ext cx="1316798" cy="644612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Unanswered questions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31E4B898-D442-0446-A415-2E0DEFFD9D4C}"/>
              </a:ext>
            </a:extLst>
          </p:cNvPr>
          <p:cNvCxnSpPr>
            <a:cxnSpLocks/>
            <a:stCxn id="120" idx="0"/>
            <a:endCxn id="137" idx="2"/>
          </p:cNvCxnSpPr>
          <p:nvPr/>
        </p:nvCxnSpPr>
        <p:spPr>
          <a:xfrm flipV="1">
            <a:off x="653222" y="5132702"/>
            <a:ext cx="197007" cy="2187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Rounded Rectangle 184">
            <a:extLst>
              <a:ext uri="{FF2B5EF4-FFF2-40B4-BE49-F238E27FC236}">
                <a16:creationId xmlns:a16="http://schemas.microsoft.com/office/drawing/2014/main" id="{6CF82491-0FA2-5148-BA30-8A5FFC7A757C}"/>
              </a:ext>
            </a:extLst>
          </p:cNvPr>
          <p:cNvSpPr/>
          <p:nvPr/>
        </p:nvSpPr>
        <p:spPr>
          <a:xfrm>
            <a:off x="8925086" y="4786153"/>
            <a:ext cx="1346603" cy="577175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Hopes for the future</a:t>
            </a:r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id="{754D35AF-1B54-6B41-A7A9-86CFD7D8BCFF}"/>
              </a:ext>
            </a:extLst>
          </p:cNvPr>
          <p:cNvCxnSpPr>
            <a:cxnSpLocks/>
            <a:stCxn id="185" idx="0"/>
            <a:endCxn id="78" idx="2"/>
          </p:cNvCxnSpPr>
          <p:nvPr/>
        </p:nvCxnSpPr>
        <p:spPr>
          <a:xfrm flipH="1" flipV="1">
            <a:off x="8512149" y="4355620"/>
            <a:ext cx="1086239" cy="4305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Rounded Rectangle 219">
            <a:extLst>
              <a:ext uri="{FF2B5EF4-FFF2-40B4-BE49-F238E27FC236}">
                <a16:creationId xmlns:a16="http://schemas.microsoft.com/office/drawing/2014/main" id="{F66B7F5E-071C-EC44-A98F-CB910171450D}"/>
              </a:ext>
            </a:extLst>
          </p:cNvPr>
          <p:cNvSpPr/>
          <p:nvPr/>
        </p:nvSpPr>
        <p:spPr>
          <a:xfrm>
            <a:off x="9760883" y="818092"/>
            <a:ext cx="1229719" cy="500906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Emotional experiences</a:t>
            </a:r>
          </a:p>
        </p:txBody>
      </p:sp>
      <p:sp>
        <p:nvSpPr>
          <p:cNvPr id="221" name="Rounded Rectangle 220">
            <a:extLst>
              <a:ext uri="{FF2B5EF4-FFF2-40B4-BE49-F238E27FC236}">
                <a16:creationId xmlns:a16="http://schemas.microsoft.com/office/drawing/2014/main" id="{6EE0F1C4-5A3B-874B-85D3-584E07D333E7}"/>
              </a:ext>
            </a:extLst>
          </p:cNvPr>
          <p:cNvSpPr/>
          <p:nvPr/>
        </p:nvSpPr>
        <p:spPr>
          <a:xfrm>
            <a:off x="10828469" y="206016"/>
            <a:ext cx="1229719" cy="500906"/>
          </a:xfrm>
          <a:prstGeom prst="round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ysClr val="windowText" lastClr="000000"/>
                </a:solidFill>
              </a:rPr>
              <a:t>Physical experiences</a:t>
            </a:r>
          </a:p>
        </p:txBody>
      </p:sp>
      <p:cxnSp>
        <p:nvCxnSpPr>
          <p:cNvPr id="222" name="Straight Connector 221">
            <a:extLst>
              <a:ext uri="{FF2B5EF4-FFF2-40B4-BE49-F238E27FC236}">
                <a16:creationId xmlns:a16="http://schemas.microsoft.com/office/drawing/2014/main" id="{FFBCB7B8-048A-E141-A462-02AC581BE45F}"/>
              </a:ext>
            </a:extLst>
          </p:cNvPr>
          <p:cNvCxnSpPr>
            <a:cxnSpLocks/>
            <a:stCxn id="50" idx="0"/>
            <a:endCxn id="221" idx="2"/>
          </p:cNvCxnSpPr>
          <p:nvPr/>
        </p:nvCxnSpPr>
        <p:spPr>
          <a:xfrm flipV="1">
            <a:off x="11249688" y="706922"/>
            <a:ext cx="193641" cy="7786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>
            <a:extLst>
              <a:ext uri="{FF2B5EF4-FFF2-40B4-BE49-F238E27FC236}">
                <a16:creationId xmlns:a16="http://schemas.microsoft.com/office/drawing/2014/main" id="{56FD1600-E199-7340-A641-A8D4CD88B371}"/>
              </a:ext>
            </a:extLst>
          </p:cNvPr>
          <p:cNvCxnSpPr>
            <a:cxnSpLocks/>
            <a:stCxn id="50" idx="0"/>
            <a:endCxn id="220" idx="2"/>
          </p:cNvCxnSpPr>
          <p:nvPr/>
        </p:nvCxnSpPr>
        <p:spPr>
          <a:xfrm flipH="1" flipV="1">
            <a:off x="10375743" y="1318998"/>
            <a:ext cx="873945" cy="1665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82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1953</TotalTime>
  <Words>1525</Words>
  <Application>Microsoft Macintosh PowerPoint</Application>
  <PresentationFormat>Widescreen</PresentationFormat>
  <Paragraphs>492</Paragraphs>
  <Slides>17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Caroline Bird</dc:creator>
  <cp:lastModifiedBy>Caroline Bird</cp:lastModifiedBy>
  <cp:revision>11</cp:revision>
  <cp:lastPrinted>2020-04-14T15:53:09Z</cp:lastPrinted>
  <dcterms:created xsi:type="dcterms:W3CDTF">2020-01-31T13:35:57Z</dcterms:created>
  <dcterms:modified xsi:type="dcterms:W3CDTF">2020-06-04T20:48:19Z</dcterms:modified>
</cp:coreProperties>
</file>